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8" r:id="rId3"/>
    <p:sldId id="299" r:id="rId4"/>
    <p:sldId id="300" r:id="rId5"/>
    <p:sldId id="301" r:id="rId6"/>
    <p:sldId id="278" r:id="rId7"/>
    <p:sldId id="302" r:id="rId8"/>
    <p:sldId id="304" r:id="rId9"/>
    <p:sldId id="305" r:id="rId10"/>
    <p:sldId id="303" r:id="rId11"/>
    <p:sldId id="334" r:id="rId12"/>
    <p:sldId id="335" r:id="rId13"/>
    <p:sldId id="336" r:id="rId14"/>
    <p:sldId id="337" r:id="rId15"/>
    <p:sldId id="339" r:id="rId16"/>
    <p:sldId id="340" r:id="rId17"/>
    <p:sldId id="341" r:id="rId18"/>
    <p:sldId id="347" r:id="rId19"/>
    <p:sldId id="344" r:id="rId20"/>
    <p:sldId id="345" r:id="rId21"/>
    <p:sldId id="346" r:id="rId22"/>
    <p:sldId id="307" r:id="rId23"/>
    <p:sldId id="308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48" r:id="rId33"/>
    <p:sldId id="349" r:id="rId34"/>
    <p:sldId id="350" r:id="rId35"/>
    <p:sldId id="351" r:id="rId36"/>
    <p:sldId id="352" r:id="rId37"/>
    <p:sldId id="354" r:id="rId38"/>
    <p:sldId id="355" r:id="rId39"/>
    <p:sldId id="357" r:id="rId40"/>
    <p:sldId id="358" r:id="rId41"/>
    <p:sldId id="359" r:id="rId42"/>
    <p:sldId id="360" r:id="rId43"/>
    <p:sldId id="361" r:id="rId44"/>
    <p:sldId id="363" r:id="rId45"/>
    <p:sldId id="364" r:id="rId46"/>
    <p:sldId id="365" r:id="rId47"/>
    <p:sldId id="366" r:id="rId48"/>
    <p:sldId id="368" r:id="rId49"/>
    <p:sldId id="367" r:id="rId50"/>
    <p:sldId id="369" r:id="rId51"/>
    <p:sldId id="371" r:id="rId52"/>
    <p:sldId id="370" r:id="rId53"/>
    <p:sldId id="372" r:id="rId54"/>
    <p:sldId id="373" r:id="rId55"/>
    <p:sldId id="374" r:id="rId56"/>
    <p:sldId id="375" r:id="rId57"/>
    <p:sldId id="376" r:id="rId58"/>
    <p:sldId id="377" r:id="rId59"/>
    <p:sldId id="379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7D1BF4-5A65-4AEE-9A68-2E66F2371F8D}">
          <p14:sldIdLst>
            <p14:sldId id="256"/>
          </p14:sldIdLst>
        </p14:section>
        <p14:section name="Lecture Overview" id="{D1AEDBE2-3BAB-4481-A334-91B5260DFC5A}">
          <p14:sldIdLst>
            <p14:sldId id="258"/>
            <p14:sldId id="299"/>
            <p14:sldId id="300"/>
            <p14:sldId id="301"/>
          </p14:sldIdLst>
        </p14:section>
        <p14:section name="Spatial Domain Intro" id="{D82CC15F-3183-473C-AC90-13E48C38838F}">
          <p14:sldIdLst>
            <p14:sldId id="278"/>
            <p14:sldId id="302"/>
            <p14:sldId id="304"/>
            <p14:sldId id="305"/>
            <p14:sldId id="303"/>
          </p14:sldIdLst>
        </p14:section>
        <p14:section name="EVALUATION METRICS" id="{6ED7C674-085C-4041-960B-EB1B20961091}">
          <p14:sldIdLst>
            <p14:sldId id="334"/>
            <p14:sldId id="335"/>
            <p14:sldId id="336"/>
            <p14:sldId id="337"/>
            <p14:sldId id="339"/>
            <p14:sldId id="340"/>
            <p14:sldId id="341"/>
            <p14:sldId id="347"/>
            <p14:sldId id="344"/>
            <p14:sldId id="345"/>
            <p14:sldId id="346"/>
          </p14:sldIdLst>
        </p14:section>
        <p14:section name="LSB METHOD" id="{51BFC71C-CE37-4353-998C-537F5F12952A}">
          <p14:sldIdLst>
            <p14:sldId id="307"/>
            <p14:sldId id="308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48"/>
          </p14:sldIdLst>
        </p14:section>
        <p14:section name="Additive Watermarking" id="{A65E21C2-0931-44D7-88AA-8ED4B5062FEA}">
          <p14:sldIdLst>
            <p14:sldId id="349"/>
            <p14:sldId id="350"/>
            <p14:sldId id="351"/>
            <p14:sldId id="352"/>
            <p14:sldId id="354"/>
          </p14:sldIdLst>
        </p14:section>
        <p14:section name="Pixel Surrounding Method" id="{7396B8B2-FAF6-4DB7-ADFE-A601364CEF8D}">
          <p14:sldIdLst>
            <p14:sldId id="355"/>
            <p14:sldId id="357"/>
            <p14:sldId id="358"/>
            <p14:sldId id="359"/>
            <p14:sldId id="360"/>
            <p14:sldId id="361"/>
            <p14:sldId id="363"/>
            <p14:sldId id="364"/>
            <p14:sldId id="365"/>
          </p14:sldIdLst>
        </p14:section>
        <p14:section name="Security Enhancement Methods" id="{659321F8-57F1-454D-A470-5356081CFA33}">
          <p14:sldIdLst>
            <p14:sldId id="366"/>
            <p14:sldId id="368"/>
            <p14:sldId id="367"/>
            <p14:sldId id="369"/>
            <p14:sldId id="371"/>
            <p14:sldId id="370"/>
          </p14:sldIdLst>
        </p14:section>
        <p14:section name="Robustness Enhancement" id="{B8437D90-D04E-4A06-9F84-AA74E323AD9B}">
          <p14:sldIdLst>
            <p14:sldId id="372"/>
            <p14:sldId id="373"/>
            <p14:sldId id="374"/>
            <p14:sldId id="375"/>
            <p14:sldId id="376"/>
            <p14:sldId id="377"/>
            <p14:sldId id="3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543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25" autoAdjust="0"/>
  </p:normalViewPr>
  <p:slideViewPr>
    <p:cSldViewPr snapToGrid="0">
      <p:cViewPr varScale="1">
        <p:scale>
          <a:sx n="80" d="100"/>
          <a:sy n="80" d="100"/>
        </p:scale>
        <p:origin x="132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CE934-C68D-44A5-A9ED-68B0848C43F4}" type="doc">
      <dgm:prSet loTypeId="urn:microsoft.com/office/officeart/2005/8/layout/hierarchy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A71DA90-C301-4E65-A980-BAC228D210E2}">
      <dgm:prSet phldrT="[Text]"/>
      <dgm:spPr/>
      <dgm:t>
        <a:bodyPr/>
        <a:lstStyle/>
        <a:p>
          <a:r>
            <a:rPr lang="en-US" dirty="0"/>
            <a:t>DIGITAL WATERMARKING</a:t>
          </a:r>
        </a:p>
      </dgm:t>
    </dgm:pt>
    <dgm:pt modelId="{354FCF7E-7338-4387-AC67-0841B4EAFFB8}" type="parTrans" cxnId="{55D6F306-A723-4768-8199-21A5CF3B8ACD}">
      <dgm:prSet/>
      <dgm:spPr/>
      <dgm:t>
        <a:bodyPr/>
        <a:lstStyle/>
        <a:p>
          <a:endParaRPr lang="en-US"/>
        </a:p>
      </dgm:t>
    </dgm:pt>
    <dgm:pt modelId="{862022B6-4368-403C-994B-2F6DC1ACC693}" type="sibTrans" cxnId="{55D6F306-A723-4768-8199-21A5CF3B8ACD}">
      <dgm:prSet/>
      <dgm:spPr/>
      <dgm:t>
        <a:bodyPr/>
        <a:lstStyle/>
        <a:p>
          <a:endParaRPr lang="en-US"/>
        </a:p>
      </dgm:t>
    </dgm:pt>
    <dgm:pt modelId="{3C0FF9E5-633B-495C-AF8A-BEF3E9C76BEE}">
      <dgm:prSet phldrT="[Text]"/>
      <dgm:spPr/>
      <dgm:t>
        <a:bodyPr/>
        <a:lstStyle/>
        <a:p>
          <a:r>
            <a:rPr lang="en-US" dirty="0"/>
            <a:t>SPATIAL DOMAIN</a:t>
          </a:r>
        </a:p>
      </dgm:t>
    </dgm:pt>
    <dgm:pt modelId="{F3FC241E-24F3-4BA9-9714-44B8AB6168DF}" type="parTrans" cxnId="{02F8D067-E2A2-4D96-B714-DE90E6DD9DA2}">
      <dgm:prSet/>
      <dgm:spPr/>
      <dgm:t>
        <a:bodyPr/>
        <a:lstStyle/>
        <a:p>
          <a:endParaRPr lang="en-US"/>
        </a:p>
      </dgm:t>
    </dgm:pt>
    <dgm:pt modelId="{748FDD47-8401-436F-B9F8-3F89ABC33821}" type="sibTrans" cxnId="{02F8D067-E2A2-4D96-B714-DE90E6DD9DA2}">
      <dgm:prSet/>
      <dgm:spPr/>
      <dgm:t>
        <a:bodyPr/>
        <a:lstStyle/>
        <a:p>
          <a:endParaRPr lang="en-US"/>
        </a:p>
      </dgm:t>
    </dgm:pt>
    <dgm:pt modelId="{D4970CB8-4ACE-4CB1-BB66-210509752EBB}">
      <dgm:prSet phldrT="[Text]"/>
      <dgm:spPr/>
      <dgm:t>
        <a:bodyPr/>
        <a:lstStyle/>
        <a:p>
          <a:r>
            <a:rPr lang="en-US" dirty="0"/>
            <a:t>TRANSFORM DOMAIN</a:t>
          </a:r>
        </a:p>
      </dgm:t>
    </dgm:pt>
    <dgm:pt modelId="{22904F14-43A6-480E-93DA-06447C8BFB2D}" type="parTrans" cxnId="{74657A96-9283-4B2D-B8C8-5A334E597AE4}">
      <dgm:prSet/>
      <dgm:spPr/>
      <dgm:t>
        <a:bodyPr/>
        <a:lstStyle/>
        <a:p>
          <a:endParaRPr lang="en-US"/>
        </a:p>
      </dgm:t>
    </dgm:pt>
    <dgm:pt modelId="{A83545C0-97EB-4933-9083-2CAB46E88368}" type="sibTrans" cxnId="{74657A96-9283-4B2D-B8C8-5A334E597AE4}">
      <dgm:prSet/>
      <dgm:spPr/>
      <dgm:t>
        <a:bodyPr/>
        <a:lstStyle/>
        <a:p>
          <a:endParaRPr lang="en-US"/>
        </a:p>
      </dgm:t>
    </dgm:pt>
    <dgm:pt modelId="{A561F3CD-569A-48B7-935A-259BA14C26CC}">
      <dgm:prSet/>
      <dgm:spPr/>
      <dgm:t>
        <a:bodyPr/>
        <a:lstStyle/>
        <a:p>
          <a:r>
            <a:rPr lang="en-US" dirty="0"/>
            <a:t>HYBRID METHODS</a:t>
          </a:r>
        </a:p>
      </dgm:t>
    </dgm:pt>
    <dgm:pt modelId="{954E3F5B-4263-4991-8090-9152AC4DB9B0}" type="parTrans" cxnId="{71E1BF07-08B6-48E2-A381-259149C8C613}">
      <dgm:prSet/>
      <dgm:spPr/>
      <dgm:t>
        <a:bodyPr/>
        <a:lstStyle/>
        <a:p>
          <a:endParaRPr lang="en-US"/>
        </a:p>
      </dgm:t>
    </dgm:pt>
    <dgm:pt modelId="{5693F39F-FB74-4358-8873-0946EB65ED29}" type="sibTrans" cxnId="{71E1BF07-08B6-48E2-A381-259149C8C613}">
      <dgm:prSet/>
      <dgm:spPr/>
      <dgm:t>
        <a:bodyPr/>
        <a:lstStyle/>
        <a:p>
          <a:endParaRPr lang="en-US"/>
        </a:p>
      </dgm:t>
    </dgm:pt>
    <dgm:pt modelId="{BFF05873-CAB7-4EF4-8F6C-9CA4195B108A}" type="pres">
      <dgm:prSet presAssocID="{B52CE934-C68D-44A5-A9ED-68B0848C43F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B94A30-E5E4-48B7-A264-C12B389903FC}" type="pres">
      <dgm:prSet presAssocID="{1A71DA90-C301-4E65-A980-BAC228D210E2}" presName="hierRoot1" presStyleCnt="0"/>
      <dgm:spPr/>
    </dgm:pt>
    <dgm:pt modelId="{8EE79FCD-D561-4434-B5A2-21AAF74DE08C}" type="pres">
      <dgm:prSet presAssocID="{1A71DA90-C301-4E65-A980-BAC228D210E2}" presName="composite" presStyleCnt="0"/>
      <dgm:spPr/>
    </dgm:pt>
    <dgm:pt modelId="{7E3C57D5-9462-4120-ACAE-0B0522FFE349}" type="pres">
      <dgm:prSet presAssocID="{1A71DA90-C301-4E65-A980-BAC228D210E2}" presName="background" presStyleLbl="node0" presStyleIdx="0" presStyleCnt="1"/>
      <dgm:spPr/>
    </dgm:pt>
    <dgm:pt modelId="{9A8B3AC0-76EA-45E3-8486-A9C9BA15DBBA}" type="pres">
      <dgm:prSet presAssocID="{1A71DA90-C301-4E65-A980-BAC228D210E2}" presName="text" presStyleLbl="fgAcc0" presStyleIdx="0" presStyleCnt="1">
        <dgm:presLayoutVars>
          <dgm:chPref val="3"/>
        </dgm:presLayoutVars>
      </dgm:prSet>
      <dgm:spPr/>
    </dgm:pt>
    <dgm:pt modelId="{A896B3EA-1BE2-45D4-93DA-9F35C41DD8B6}" type="pres">
      <dgm:prSet presAssocID="{1A71DA90-C301-4E65-A980-BAC228D210E2}" presName="hierChild2" presStyleCnt="0"/>
      <dgm:spPr/>
    </dgm:pt>
    <dgm:pt modelId="{4AFC7AB8-4988-46C7-80F0-1EB173EEC011}" type="pres">
      <dgm:prSet presAssocID="{F3FC241E-24F3-4BA9-9714-44B8AB6168DF}" presName="Name10" presStyleLbl="parChTrans1D2" presStyleIdx="0" presStyleCnt="3"/>
      <dgm:spPr/>
    </dgm:pt>
    <dgm:pt modelId="{44EA3267-69ED-4D1F-9ABB-8B2EF458D9DE}" type="pres">
      <dgm:prSet presAssocID="{3C0FF9E5-633B-495C-AF8A-BEF3E9C76BEE}" presName="hierRoot2" presStyleCnt="0"/>
      <dgm:spPr/>
    </dgm:pt>
    <dgm:pt modelId="{A4444DCA-BDA3-4FA2-B7A7-828ACC929CC1}" type="pres">
      <dgm:prSet presAssocID="{3C0FF9E5-633B-495C-AF8A-BEF3E9C76BEE}" presName="composite2" presStyleCnt="0"/>
      <dgm:spPr/>
    </dgm:pt>
    <dgm:pt modelId="{A9702D5F-94F6-4EDB-8DC3-F9A1C4DDC9BB}" type="pres">
      <dgm:prSet presAssocID="{3C0FF9E5-633B-495C-AF8A-BEF3E9C76BEE}" presName="background2" presStyleLbl="node2" presStyleIdx="0" presStyleCnt="3"/>
      <dgm:spPr/>
    </dgm:pt>
    <dgm:pt modelId="{3C21C1CD-0DA4-481C-A126-462139F361C7}" type="pres">
      <dgm:prSet presAssocID="{3C0FF9E5-633B-495C-AF8A-BEF3E9C76BEE}" presName="text2" presStyleLbl="fgAcc2" presStyleIdx="0" presStyleCnt="3">
        <dgm:presLayoutVars>
          <dgm:chPref val="3"/>
        </dgm:presLayoutVars>
      </dgm:prSet>
      <dgm:spPr/>
    </dgm:pt>
    <dgm:pt modelId="{C440CEAE-6E46-4D1F-BED6-6D939BC1BA50}" type="pres">
      <dgm:prSet presAssocID="{3C0FF9E5-633B-495C-AF8A-BEF3E9C76BEE}" presName="hierChild3" presStyleCnt="0"/>
      <dgm:spPr/>
    </dgm:pt>
    <dgm:pt modelId="{CC0C153F-8E42-490B-B8DF-1D550931B697}" type="pres">
      <dgm:prSet presAssocID="{22904F14-43A6-480E-93DA-06447C8BFB2D}" presName="Name10" presStyleLbl="parChTrans1D2" presStyleIdx="1" presStyleCnt="3"/>
      <dgm:spPr/>
    </dgm:pt>
    <dgm:pt modelId="{2CE40F94-FDC1-4A43-8EF7-CAFAFC0A8569}" type="pres">
      <dgm:prSet presAssocID="{D4970CB8-4ACE-4CB1-BB66-210509752EBB}" presName="hierRoot2" presStyleCnt="0"/>
      <dgm:spPr/>
    </dgm:pt>
    <dgm:pt modelId="{2E2940C7-7180-4436-8DDF-D864C21128D4}" type="pres">
      <dgm:prSet presAssocID="{D4970CB8-4ACE-4CB1-BB66-210509752EBB}" presName="composite2" presStyleCnt="0"/>
      <dgm:spPr/>
    </dgm:pt>
    <dgm:pt modelId="{CA7838D2-4532-4C19-A3BD-1B4824CF3F4F}" type="pres">
      <dgm:prSet presAssocID="{D4970CB8-4ACE-4CB1-BB66-210509752EBB}" presName="background2" presStyleLbl="node2" presStyleIdx="1" presStyleCnt="3"/>
      <dgm:spPr/>
    </dgm:pt>
    <dgm:pt modelId="{3F3DF335-2AB9-4F84-8B52-3B77F89654B4}" type="pres">
      <dgm:prSet presAssocID="{D4970CB8-4ACE-4CB1-BB66-210509752EBB}" presName="text2" presStyleLbl="fgAcc2" presStyleIdx="1" presStyleCnt="3">
        <dgm:presLayoutVars>
          <dgm:chPref val="3"/>
        </dgm:presLayoutVars>
      </dgm:prSet>
      <dgm:spPr/>
    </dgm:pt>
    <dgm:pt modelId="{17ADFD8C-0DFD-416C-AF79-C9FB8A51F9A8}" type="pres">
      <dgm:prSet presAssocID="{D4970CB8-4ACE-4CB1-BB66-210509752EBB}" presName="hierChild3" presStyleCnt="0"/>
      <dgm:spPr/>
    </dgm:pt>
    <dgm:pt modelId="{5F1E4385-BF0E-4373-A7DC-D53FEF63754E}" type="pres">
      <dgm:prSet presAssocID="{954E3F5B-4263-4991-8090-9152AC4DB9B0}" presName="Name10" presStyleLbl="parChTrans1D2" presStyleIdx="2" presStyleCnt="3"/>
      <dgm:spPr/>
    </dgm:pt>
    <dgm:pt modelId="{79680392-AEBF-46C1-9EEC-433292D14B92}" type="pres">
      <dgm:prSet presAssocID="{A561F3CD-569A-48B7-935A-259BA14C26CC}" presName="hierRoot2" presStyleCnt="0"/>
      <dgm:spPr/>
    </dgm:pt>
    <dgm:pt modelId="{71023702-57C7-492A-A6EF-E96FC9099D7C}" type="pres">
      <dgm:prSet presAssocID="{A561F3CD-569A-48B7-935A-259BA14C26CC}" presName="composite2" presStyleCnt="0"/>
      <dgm:spPr/>
    </dgm:pt>
    <dgm:pt modelId="{4D7AD944-EEE2-4EA3-B4D5-F36DAC8F838C}" type="pres">
      <dgm:prSet presAssocID="{A561F3CD-569A-48B7-935A-259BA14C26CC}" presName="background2" presStyleLbl="node2" presStyleIdx="2" presStyleCnt="3"/>
      <dgm:spPr/>
    </dgm:pt>
    <dgm:pt modelId="{F19171BD-D113-4834-9565-02052051B3C8}" type="pres">
      <dgm:prSet presAssocID="{A561F3CD-569A-48B7-935A-259BA14C26CC}" presName="text2" presStyleLbl="fgAcc2" presStyleIdx="2" presStyleCnt="3">
        <dgm:presLayoutVars>
          <dgm:chPref val="3"/>
        </dgm:presLayoutVars>
      </dgm:prSet>
      <dgm:spPr/>
    </dgm:pt>
    <dgm:pt modelId="{19FB2FC1-9F6C-4176-A179-D3466DBBDE45}" type="pres">
      <dgm:prSet presAssocID="{A561F3CD-569A-48B7-935A-259BA14C26CC}" presName="hierChild3" presStyleCnt="0"/>
      <dgm:spPr/>
    </dgm:pt>
  </dgm:ptLst>
  <dgm:cxnLst>
    <dgm:cxn modelId="{55D6F306-A723-4768-8199-21A5CF3B8ACD}" srcId="{B52CE934-C68D-44A5-A9ED-68B0848C43F4}" destId="{1A71DA90-C301-4E65-A980-BAC228D210E2}" srcOrd="0" destOrd="0" parTransId="{354FCF7E-7338-4387-AC67-0841B4EAFFB8}" sibTransId="{862022B6-4368-403C-994B-2F6DC1ACC693}"/>
    <dgm:cxn modelId="{71E1BF07-08B6-48E2-A381-259149C8C613}" srcId="{1A71DA90-C301-4E65-A980-BAC228D210E2}" destId="{A561F3CD-569A-48B7-935A-259BA14C26CC}" srcOrd="2" destOrd="0" parTransId="{954E3F5B-4263-4991-8090-9152AC4DB9B0}" sibTransId="{5693F39F-FB74-4358-8873-0946EB65ED29}"/>
    <dgm:cxn modelId="{8702822B-2177-46B5-AC11-5EFFB641CFEC}" type="presOf" srcId="{3C0FF9E5-633B-495C-AF8A-BEF3E9C76BEE}" destId="{3C21C1CD-0DA4-481C-A126-462139F361C7}" srcOrd="0" destOrd="0" presId="urn:microsoft.com/office/officeart/2005/8/layout/hierarchy1"/>
    <dgm:cxn modelId="{02F8D067-E2A2-4D96-B714-DE90E6DD9DA2}" srcId="{1A71DA90-C301-4E65-A980-BAC228D210E2}" destId="{3C0FF9E5-633B-495C-AF8A-BEF3E9C76BEE}" srcOrd="0" destOrd="0" parTransId="{F3FC241E-24F3-4BA9-9714-44B8AB6168DF}" sibTransId="{748FDD47-8401-436F-B9F8-3F89ABC33821}"/>
    <dgm:cxn modelId="{0FFE256A-6F58-480B-86D3-21ACACE3A1C1}" type="presOf" srcId="{B52CE934-C68D-44A5-A9ED-68B0848C43F4}" destId="{BFF05873-CAB7-4EF4-8F6C-9CA4195B108A}" srcOrd="0" destOrd="0" presId="urn:microsoft.com/office/officeart/2005/8/layout/hierarchy1"/>
    <dgm:cxn modelId="{B369B888-9FB6-47A0-8E8A-5F23FB5F5DA5}" type="presOf" srcId="{1A71DA90-C301-4E65-A980-BAC228D210E2}" destId="{9A8B3AC0-76EA-45E3-8486-A9C9BA15DBBA}" srcOrd="0" destOrd="0" presId="urn:microsoft.com/office/officeart/2005/8/layout/hierarchy1"/>
    <dgm:cxn modelId="{74657A96-9283-4B2D-B8C8-5A334E597AE4}" srcId="{1A71DA90-C301-4E65-A980-BAC228D210E2}" destId="{D4970CB8-4ACE-4CB1-BB66-210509752EBB}" srcOrd="1" destOrd="0" parTransId="{22904F14-43A6-480E-93DA-06447C8BFB2D}" sibTransId="{A83545C0-97EB-4933-9083-2CAB46E88368}"/>
    <dgm:cxn modelId="{605C95A1-CA47-4F56-BB90-0E39EF0D02AE}" type="presOf" srcId="{D4970CB8-4ACE-4CB1-BB66-210509752EBB}" destId="{3F3DF335-2AB9-4F84-8B52-3B77F89654B4}" srcOrd="0" destOrd="0" presId="urn:microsoft.com/office/officeart/2005/8/layout/hierarchy1"/>
    <dgm:cxn modelId="{9BC233AF-D4DC-495A-8A06-502F2AE51047}" type="presOf" srcId="{954E3F5B-4263-4991-8090-9152AC4DB9B0}" destId="{5F1E4385-BF0E-4373-A7DC-D53FEF63754E}" srcOrd="0" destOrd="0" presId="urn:microsoft.com/office/officeart/2005/8/layout/hierarchy1"/>
    <dgm:cxn modelId="{1559CAE2-9F8E-44EC-B227-067DB823529E}" type="presOf" srcId="{22904F14-43A6-480E-93DA-06447C8BFB2D}" destId="{CC0C153F-8E42-490B-B8DF-1D550931B697}" srcOrd="0" destOrd="0" presId="urn:microsoft.com/office/officeart/2005/8/layout/hierarchy1"/>
    <dgm:cxn modelId="{576951E5-0B94-4339-8317-75B5995BB8CC}" type="presOf" srcId="{F3FC241E-24F3-4BA9-9714-44B8AB6168DF}" destId="{4AFC7AB8-4988-46C7-80F0-1EB173EEC011}" srcOrd="0" destOrd="0" presId="urn:microsoft.com/office/officeart/2005/8/layout/hierarchy1"/>
    <dgm:cxn modelId="{B8AB36F5-12DE-4784-86C5-14219BF44C43}" type="presOf" srcId="{A561F3CD-569A-48B7-935A-259BA14C26CC}" destId="{F19171BD-D113-4834-9565-02052051B3C8}" srcOrd="0" destOrd="0" presId="urn:microsoft.com/office/officeart/2005/8/layout/hierarchy1"/>
    <dgm:cxn modelId="{B5344F44-734A-4B5E-9A54-0C1ED7AC2751}" type="presParOf" srcId="{BFF05873-CAB7-4EF4-8F6C-9CA4195B108A}" destId="{75B94A30-E5E4-48B7-A264-C12B389903FC}" srcOrd="0" destOrd="0" presId="urn:microsoft.com/office/officeart/2005/8/layout/hierarchy1"/>
    <dgm:cxn modelId="{1D5AE765-3301-4EE4-BFE5-18D7920A76B7}" type="presParOf" srcId="{75B94A30-E5E4-48B7-A264-C12B389903FC}" destId="{8EE79FCD-D561-4434-B5A2-21AAF74DE08C}" srcOrd="0" destOrd="0" presId="urn:microsoft.com/office/officeart/2005/8/layout/hierarchy1"/>
    <dgm:cxn modelId="{2946C1BB-A3FB-4347-A405-0D17A2194DF3}" type="presParOf" srcId="{8EE79FCD-D561-4434-B5A2-21AAF74DE08C}" destId="{7E3C57D5-9462-4120-ACAE-0B0522FFE349}" srcOrd="0" destOrd="0" presId="urn:microsoft.com/office/officeart/2005/8/layout/hierarchy1"/>
    <dgm:cxn modelId="{803ED6CA-6981-49F3-BA5D-31D6E25855B8}" type="presParOf" srcId="{8EE79FCD-D561-4434-B5A2-21AAF74DE08C}" destId="{9A8B3AC0-76EA-45E3-8486-A9C9BA15DBBA}" srcOrd="1" destOrd="0" presId="urn:microsoft.com/office/officeart/2005/8/layout/hierarchy1"/>
    <dgm:cxn modelId="{C304B2E0-D11C-4701-9E9D-57DD65579376}" type="presParOf" srcId="{75B94A30-E5E4-48B7-A264-C12B389903FC}" destId="{A896B3EA-1BE2-45D4-93DA-9F35C41DD8B6}" srcOrd="1" destOrd="0" presId="urn:microsoft.com/office/officeart/2005/8/layout/hierarchy1"/>
    <dgm:cxn modelId="{5190F866-F8DF-4D50-A01F-643589819692}" type="presParOf" srcId="{A896B3EA-1BE2-45D4-93DA-9F35C41DD8B6}" destId="{4AFC7AB8-4988-46C7-80F0-1EB173EEC011}" srcOrd="0" destOrd="0" presId="urn:microsoft.com/office/officeart/2005/8/layout/hierarchy1"/>
    <dgm:cxn modelId="{3893BE97-98C1-4C2D-ABE8-2260BD07696B}" type="presParOf" srcId="{A896B3EA-1BE2-45D4-93DA-9F35C41DD8B6}" destId="{44EA3267-69ED-4D1F-9ABB-8B2EF458D9DE}" srcOrd="1" destOrd="0" presId="urn:microsoft.com/office/officeart/2005/8/layout/hierarchy1"/>
    <dgm:cxn modelId="{4BBB3408-DE91-489A-A224-57592FF75DDE}" type="presParOf" srcId="{44EA3267-69ED-4D1F-9ABB-8B2EF458D9DE}" destId="{A4444DCA-BDA3-4FA2-B7A7-828ACC929CC1}" srcOrd="0" destOrd="0" presId="urn:microsoft.com/office/officeart/2005/8/layout/hierarchy1"/>
    <dgm:cxn modelId="{523C2069-C9FE-44E5-8546-58B5C3F1432A}" type="presParOf" srcId="{A4444DCA-BDA3-4FA2-B7A7-828ACC929CC1}" destId="{A9702D5F-94F6-4EDB-8DC3-F9A1C4DDC9BB}" srcOrd="0" destOrd="0" presId="urn:microsoft.com/office/officeart/2005/8/layout/hierarchy1"/>
    <dgm:cxn modelId="{2063819E-BB0A-40D2-9A6D-1F9B40C714C8}" type="presParOf" srcId="{A4444DCA-BDA3-4FA2-B7A7-828ACC929CC1}" destId="{3C21C1CD-0DA4-481C-A126-462139F361C7}" srcOrd="1" destOrd="0" presId="urn:microsoft.com/office/officeart/2005/8/layout/hierarchy1"/>
    <dgm:cxn modelId="{291E2459-2B0B-4EB6-A702-260A160C1F2E}" type="presParOf" srcId="{44EA3267-69ED-4D1F-9ABB-8B2EF458D9DE}" destId="{C440CEAE-6E46-4D1F-BED6-6D939BC1BA50}" srcOrd="1" destOrd="0" presId="urn:microsoft.com/office/officeart/2005/8/layout/hierarchy1"/>
    <dgm:cxn modelId="{60CAEA08-914B-4CC0-B777-89B50677DAD6}" type="presParOf" srcId="{A896B3EA-1BE2-45D4-93DA-9F35C41DD8B6}" destId="{CC0C153F-8E42-490B-B8DF-1D550931B697}" srcOrd="2" destOrd="0" presId="urn:microsoft.com/office/officeart/2005/8/layout/hierarchy1"/>
    <dgm:cxn modelId="{AC4B08B1-C0F1-4100-B2AC-6D04219A3B93}" type="presParOf" srcId="{A896B3EA-1BE2-45D4-93DA-9F35C41DD8B6}" destId="{2CE40F94-FDC1-4A43-8EF7-CAFAFC0A8569}" srcOrd="3" destOrd="0" presId="urn:microsoft.com/office/officeart/2005/8/layout/hierarchy1"/>
    <dgm:cxn modelId="{3201B474-AE79-45DA-8A60-DAD7EF346FB2}" type="presParOf" srcId="{2CE40F94-FDC1-4A43-8EF7-CAFAFC0A8569}" destId="{2E2940C7-7180-4436-8DDF-D864C21128D4}" srcOrd="0" destOrd="0" presId="urn:microsoft.com/office/officeart/2005/8/layout/hierarchy1"/>
    <dgm:cxn modelId="{E74779F7-8EDE-4600-BD0D-E82F1B11DD15}" type="presParOf" srcId="{2E2940C7-7180-4436-8DDF-D864C21128D4}" destId="{CA7838D2-4532-4C19-A3BD-1B4824CF3F4F}" srcOrd="0" destOrd="0" presId="urn:microsoft.com/office/officeart/2005/8/layout/hierarchy1"/>
    <dgm:cxn modelId="{1A91D139-F961-4A66-A186-E1B2C577D164}" type="presParOf" srcId="{2E2940C7-7180-4436-8DDF-D864C21128D4}" destId="{3F3DF335-2AB9-4F84-8B52-3B77F89654B4}" srcOrd="1" destOrd="0" presId="urn:microsoft.com/office/officeart/2005/8/layout/hierarchy1"/>
    <dgm:cxn modelId="{FF7E0EDB-E004-496A-BB1B-B136420F1F97}" type="presParOf" srcId="{2CE40F94-FDC1-4A43-8EF7-CAFAFC0A8569}" destId="{17ADFD8C-0DFD-416C-AF79-C9FB8A51F9A8}" srcOrd="1" destOrd="0" presId="urn:microsoft.com/office/officeart/2005/8/layout/hierarchy1"/>
    <dgm:cxn modelId="{6BC1B7A5-224B-4389-9AC3-30ACD189536E}" type="presParOf" srcId="{A896B3EA-1BE2-45D4-93DA-9F35C41DD8B6}" destId="{5F1E4385-BF0E-4373-A7DC-D53FEF63754E}" srcOrd="4" destOrd="0" presId="urn:microsoft.com/office/officeart/2005/8/layout/hierarchy1"/>
    <dgm:cxn modelId="{585D55E2-7B7F-4E44-BFB3-999C0C64C434}" type="presParOf" srcId="{A896B3EA-1BE2-45D4-93DA-9F35C41DD8B6}" destId="{79680392-AEBF-46C1-9EEC-433292D14B92}" srcOrd="5" destOrd="0" presId="urn:microsoft.com/office/officeart/2005/8/layout/hierarchy1"/>
    <dgm:cxn modelId="{F87B31DD-5845-48D5-A9FE-3514B3662B18}" type="presParOf" srcId="{79680392-AEBF-46C1-9EEC-433292D14B92}" destId="{71023702-57C7-492A-A6EF-E96FC9099D7C}" srcOrd="0" destOrd="0" presId="urn:microsoft.com/office/officeart/2005/8/layout/hierarchy1"/>
    <dgm:cxn modelId="{6EB3BD6E-2916-4B16-80BC-2470A009499F}" type="presParOf" srcId="{71023702-57C7-492A-A6EF-E96FC9099D7C}" destId="{4D7AD944-EEE2-4EA3-B4D5-F36DAC8F838C}" srcOrd="0" destOrd="0" presId="urn:microsoft.com/office/officeart/2005/8/layout/hierarchy1"/>
    <dgm:cxn modelId="{A99CEDF5-75C7-4038-92DF-48E92311D1D8}" type="presParOf" srcId="{71023702-57C7-492A-A6EF-E96FC9099D7C}" destId="{F19171BD-D113-4834-9565-02052051B3C8}" srcOrd="1" destOrd="0" presId="urn:microsoft.com/office/officeart/2005/8/layout/hierarchy1"/>
    <dgm:cxn modelId="{5B7A8FE2-86BB-401C-8334-37DDA7F14C57}" type="presParOf" srcId="{79680392-AEBF-46C1-9EEC-433292D14B92}" destId="{19FB2FC1-9F6C-4176-A179-D3466DBBDE4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AC2CA5-3186-4AD0-812D-5929E4F1384E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9999784-DAA0-4657-9BFD-791B0E2CCC7C}">
      <dgm:prSet phldrT="[Text]"/>
      <dgm:spPr/>
      <dgm:t>
        <a:bodyPr/>
        <a:lstStyle/>
        <a:p>
          <a:r>
            <a:rPr lang="en-US" b="1" dirty="0"/>
            <a:t>Substitution based methods</a:t>
          </a:r>
          <a:r>
            <a:rPr lang="en-US" dirty="0"/>
            <a:t> </a:t>
          </a:r>
        </a:p>
      </dgm:t>
    </dgm:pt>
    <dgm:pt modelId="{AEC19F6F-C942-4B52-9FD2-2D6B294E62D8}" type="parTrans" cxnId="{FB696A61-80F5-4CD7-953B-7CCC3EB1C500}">
      <dgm:prSet/>
      <dgm:spPr/>
      <dgm:t>
        <a:bodyPr/>
        <a:lstStyle/>
        <a:p>
          <a:endParaRPr lang="en-US"/>
        </a:p>
      </dgm:t>
    </dgm:pt>
    <dgm:pt modelId="{3972857A-EF9C-4AF7-8E19-BC677517A77C}" type="sibTrans" cxnId="{FB696A61-80F5-4CD7-953B-7CCC3EB1C500}">
      <dgm:prSet/>
      <dgm:spPr/>
      <dgm:t>
        <a:bodyPr/>
        <a:lstStyle/>
        <a:p>
          <a:endParaRPr lang="en-US"/>
        </a:p>
      </dgm:t>
    </dgm:pt>
    <dgm:pt modelId="{25C8ADD7-F557-4749-B4A0-A50A13C02E89}">
      <dgm:prSet phldrT="[Text]"/>
      <dgm:spPr/>
      <dgm:t>
        <a:bodyPr/>
        <a:lstStyle/>
        <a:p>
          <a:r>
            <a:rPr lang="en-US" b="1" dirty="0"/>
            <a:t>Addition based methods</a:t>
          </a:r>
          <a:r>
            <a:rPr lang="en-US" dirty="0"/>
            <a:t> </a:t>
          </a:r>
        </a:p>
      </dgm:t>
    </dgm:pt>
    <dgm:pt modelId="{243F32E1-FF4B-49A3-8D34-4A34D52A47FB}" type="parTrans" cxnId="{71B72B51-8595-45BC-A04A-D87DD429DEE7}">
      <dgm:prSet/>
      <dgm:spPr/>
      <dgm:t>
        <a:bodyPr/>
        <a:lstStyle/>
        <a:p>
          <a:endParaRPr lang="en-US"/>
        </a:p>
      </dgm:t>
    </dgm:pt>
    <dgm:pt modelId="{F4B39151-14ED-4FC9-95E7-6E25F7EC0DC2}" type="sibTrans" cxnId="{71B72B51-8595-45BC-A04A-D87DD429DEE7}">
      <dgm:prSet/>
      <dgm:spPr/>
      <dgm:t>
        <a:bodyPr/>
        <a:lstStyle/>
        <a:p>
          <a:endParaRPr lang="en-US"/>
        </a:p>
      </dgm:t>
    </dgm:pt>
    <dgm:pt modelId="{1AE6AB42-A56E-4277-9DA9-A24AEC0B38F3}">
      <dgm:prSet phldrT="[Text]"/>
      <dgm:spPr/>
      <dgm:t>
        <a:bodyPr/>
        <a:lstStyle/>
        <a:p>
          <a:r>
            <a:rPr lang="en-US" b="1" dirty="0"/>
            <a:t>Correlation based methods</a:t>
          </a:r>
          <a:r>
            <a:rPr lang="en-US" dirty="0"/>
            <a:t> </a:t>
          </a:r>
        </a:p>
      </dgm:t>
    </dgm:pt>
    <dgm:pt modelId="{78A61371-DBC7-4B96-87B4-D72C1FC9CA0D}" type="parTrans" cxnId="{7B70FF2D-F182-4633-A27C-7E11A6483C90}">
      <dgm:prSet/>
      <dgm:spPr/>
      <dgm:t>
        <a:bodyPr/>
        <a:lstStyle/>
        <a:p>
          <a:endParaRPr lang="en-US"/>
        </a:p>
      </dgm:t>
    </dgm:pt>
    <dgm:pt modelId="{8D3552F8-CC40-4369-9B61-9DFCB9EC29BC}" type="sibTrans" cxnId="{7B70FF2D-F182-4633-A27C-7E11A6483C90}">
      <dgm:prSet/>
      <dgm:spPr/>
      <dgm:t>
        <a:bodyPr/>
        <a:lstStyle/>
        <a:p>
          <a:endParaRPr lang="en-US"/>
        </a:p>
      </dgm:t>
    </dgm:pt>
    <dgm:pt modelId="{62E67262-14DF-4871-956C-45677EB00BC5}">
      <dgm:prSet phldrT="[Text]"/>
      <dgm:spPr/>
      <dgm:t>
        <a:bodyPr/>
        <a:lstStyle/>
        <a:p>
          <a:r>
            <a:rPr lang="en-US" b="1" dirty="0"/>
            <a:t>Statistical based methods</a:t>
          </a:r>
          <a:r>
            <a:rPr lang="en-US" dirty="0"/>
            <a:t> </a:t>
          </a:r>
        </a:p>
      </dgm:t>
    </dgm:pt>
    <dgm:pt modelId="{F0E35872-AB8B-4624-8932-136F6CB0AF66}" type="parTrans" cxnId="{3DC62A08-A9CC-46F0-84CC-3FBD772A4531}">
      <dgm:prSet/>
      <dgm:spPr/>
      <dgm:t>
        <a:bodyPr/>
        <a:lstStyle/>
        <a:p>
          <a:endParaRPr lang="en-US"/>
        </a:p>
      </dgm:t>
    </dgm:pt>
    <dgm:pt modelId="{EDAC4EAC-8A8D-4143-872F-AF7A7E772B20}" type="sibTrans" cxnId="{3DC62A08-A9CC-46F0-84CC-3FBD772A4531}">
      <dgm:prSet/>
      <dgm:spPr/>
      <dgm:t>
        <a:bodyPr/>
        <a:lstStyle/>
        <a:p>
          <a:endParaRPr lang="en-US"/>
        </a:p>
      </dgm:t>
    </dgm:pt>
    <dgm:pt modelId="{A51730DC-D503-43D2-92C9-C1930F4DF0DE}" type="pres">
      <dgm:prSet presAssocID="{4AAC2CA5-3186-4AD0-812D-5929E4F1384E}" presName="matrix" presStyleCnt="0">
        <dgm:presLayoutVars>
          <dgm:chMax val="1"/>
          <dgm:dir/>
          <dgm:resizeHandles val="exact"/>
        </dgm:presLayoutVars>
      </dgm:prSet>
      <dgm:spPr/>
    </dgm:pt>
    <dgm:pt modelId="{12640FAC-696B-443D-BA0E-4EDE3288E279}" type="pres">
      <dgm:prSet presAssocID="{4AAC2CA5-3186-4AD0-812D-5929E4F1384E}" presName="diamond" presStyleLbl="bgShp" presStyleIdx="0" presStyleCnt="1"/>
      <dgm:spPr/>
    </dgm:pt>
    <dgm:pt modelId="{75272057-E45F-4103-9412-1C792805F899}" type="pres">
      <dgm:prSet presAssocID="{4AAC2CA5-3186-4AD0-812D-5929E4F1384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C1E6276-39CE-43A8-B4CF-64CCAC3E4372}" type="pres">
      <dgm:prSet presAssocID="{4AAC2CA5-3186-4AD0-812D-5929E4F1384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0D8E881-E606-4989-B6DB-7E458A61639F}" type="pres">
      <dgm:prSet presAssocID="{4AAC2CA5-3186-4AD0-812D-5929E4F1384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EF00F99-0B66-43EF-8337-37D1A4B09F67}" type="pres">
      <dgm:prSet presAssocID="{4AAC2CA5-3186-4AD0-812D-5929E4F1384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40B1701-E24D-41A5-87DB-1CB18FC216A4}" type="presOf" srcId="{49999784-DAA0-4657-9BFD-791B0E2CCC7C}" destId="{75272057-E45F-4103-9412-1C792805F899}" srcOrd="0" destOrd="0" presId="urn:microsoft.com/office/officeart/2005/8/layout/matrix3"/>
    <dgm:cxn modelId="{3DC62A08-A9CC-46F0-84CC-3FBD772A4531}" srcId="{4AAC2CA5-3186-4AD0-812D-5929E4F1384E}" destId="{62E67262-14DF-4871-956C-45677EB00BC5}" srcOrd="3" destOrd="0" parTransId="{F0E35872-AB8B-4624-8932-136F6CB0AF66}" sibTransId="{EDAC4EAC-8A8D-4143-872F-AF7A7E772B20}"/>
    <dgm:cxn modelId="{7B70FF2D-F182-4633-A27C-7E11A6483C90}" srcId="{4AAC2CA5-3186-4AD0-812D-5929E4F1384E}" destId="{1AE6AB42-A56E-4277-9DA9-A24AEC0B38F3}" srcOrd="2" destOrd="0" parTransId="{78A61371-DBC7-4B96-87B4-D72C1FC9CA0D}" sibTransId="{8D3552F8-CC40-4369-9B61-9DFCB9EC29BC}"/>
    <dgm:cxn modelId="{FB696A61-80F5-4CD7-953B-7CCC3EB1C500}" srcId="{4AAC2CA5-3186-4AD0-812D-5929E4F1384E}" destId="{49999784-DAA0-4657-9BFD-791B0E2CCC7C}" srcOrd="0" destOrd="0" parTransId="{AEC19F6F-C942-4B52-9FD2-2D6B294E62D8}" sibTransId="{3972857A-EF9C-4AF7-8E19-BC677517A77C}"/>
    <dgm:cxn modelId="{C4EB8645-B25E-4263-9A9B-666D0D6284D9}" type="presOf" srcId="{62E67262-14DF-4871-956C-45677EB00BC5}" destId="{9EF00F99-0B66-43EF-8337-37D1A4B09F67}" srcOrd="0" destOrd="0" presId="urn:microsoft.com/office/officeart/2005/8/layout/matrix3"/>
    <dgm:cxn modelId="{71B72B51-8595-45BC-A04A-D87DD429DEE7}" srcId="{4AAC2CA5-3186-4AD0-812D-5929E4F1384E}" destId="{25C8ADD7-F557-4749-B4A0-A50A13C02E89}" srcOrd="1" destOrd="0" parTransId="{243F32E1-FF4B-49A3-8D34-4A34D52A47FB}" sibTransId="{F4B39151-14ED-4FC9-95E7-6E25F7EC0DC2}"/>
    <dgm:cxn modelId="{EB1C0CA9-B2A0-4192-9C0C-BFE6F69E4616}" type="presOf" srcId="{25C8ADD7-F557-4749-B4A0-A50A13C02E89}" destId="{8C1E6276-39CE-43A8-B4CF-64CCAC3E4372}" srcOrd="0" destOrd="0" presId="urn:microsoft.com/office/officeart/2005/8/layout/matrix3"/>
    <dgm:cxn modelId="{7E87B9C5-3F25-471E-B1CD-676270332022}" type="presOf" srcId="{4AAC2CA5-3186-4AD0-812D-5929E4F1384E}" destId="{A51730DC-D503-43D2-92C9-C1930F4DF0DE}" srcOrd="0" destOrd="0" presId="urn:microsoft.com/office/officeart/2005/8/layout/matrix3"/>
    <dgm:cxn modelId="{ECC8CDEF-63B4-4F16-BA78-98B1F6811A72}" type="presOf" srcId="{1AE6AB42-A56E-4277-9DA9-A24AEC0B38F3}" destId="{00D8E881-E606-4989-B6DB-7E458A61639F}" srcOrd="0" destOrd="0" presId="urn:microsoft.com/office/officeart/2005/8/layout/matrix3"/>
    <dgm:cxn modelId="{B6C654FE-F8C3-4274-B623-88464801F839}" type="presParOf" srcId="{A51730DC-D503-43D2-92C9-C1930F4DF0DE}" destId="{12640FAC-696B-443D-BA0E-4EDE3288E279}" srcOrd="0" destOrd="0" presId="urn:microsoft.com/office/officeart/2005/8/layout/matrix3"/>
    <dgm:cxn modelId="{65AE71F8-3AFC-4A46-A4BF-9AC03E489F2A}" type="presParOf" srcId="{A51730DC-D503-43D2-92C9-C1930F4DF0DE}" destId="{75272057-E45F-4103-9412-1C792805F899}" srcOrd="1" destOrd="0" presId="urn:microsoft.com/office/officeart/2005/8/layout/matrix3"/>
    <dgm:cxn modelId="{82936A86-2F21-43B8-B38B-62E9C2C0D2BB}" type="presParOf" srcId="{A51730DC-D503-43D2-92C9-C1930F4DF0DE}" destId="{8C1E6276-39CE-43A8-B4CF-64CCAC3E4372}" srcOrd="2" destOrd="0" presId="urn:microsoft.com/office/officeart/2005/8/layout/matrix3"/>
    <dgm:cxn modelId="{DA12BD89-E626-42AA-A473-ABC4A172635F}" type="presParOf" srcId="{A51730DC-D503-43D2-92C9-C1930F4DF0DE}" destId="{00D8E881-E606-4989-B6DB-7E458A61639F}" srcOrd="3" destOrd="0" presId="urn:microsoft.com/office/officeart/2005/8/layout/matrix3"/>
    <dgm:cxn modelId="{D7183008-372C-42DC-B874-591610C6C35D}" type="presParOf" srcId="{A51730DC-D503-43D2-92C9-C1930F4DF0DE}" destId="{9EF00F99-0B66-43EF-8337-37D1A4B09F6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31EE2C-864E-45E1-9213-8D1DE9F8E45A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5F94666-2C0D-40D4-A22B-C6805FCBFBD8}">
      <dgm:prSet phldrT="[Text]" custT="1"/>
      <dgm:spPr/>
      <dgm:t>
        <a:bodyPr/>
        <a:lstStyle/>
        <a:p>
          <a:r>
            <a:rPr lang="en-US" sz="1600" b="1" dirty="0"/>
            <a:t>Peak Signal-to-Noise Ratio (PSNR)</a:t>
          </a:r>
        </a:p>
      </dgm:t>
    </dgm:pt>
    <dgm:pt modelId="{A373913D-8AED-4121-A984-5DE829DDDBAA}" type="parTrans" cxnId="{BCD1969A-D516-44B0-9561-44A6A3E47A91}">
      <dgm:prSet/>
      <dgm:spPr/>
      <dgm:t>
        <a:bodyPr/>
        <a:lstStyle/>
        <a:p>
          <a:endParaRPr lang="en-US"/>
        </a:p>
      </dgm:t>
    </dgm:pt>
    <dgm:pt modelId="{C96B8832-EB02-46B7-9E34-DFEC186FE737}" type="sibTrans" cxnId="{BCD1969A-D516-44B0-9561-44A6A3E47A91}">
      <dgm:prSet/>
      <dgm:spPr/>
      <dgm:t>
        <a:bodyPr/>
        <a:lstStyle/>
        <a:p>
          <a:endParaRPr lang="en-US"/>
        </a:p>
      </dgm:t>
    </dgm:pt>
    <dgm:pt modelId="{94F4ADBA-7DCF-4196-B1BE-EFBD8204911B}">
      <dgm:prSet custT="1"/>
      <dgm:spPr/>
      <dgm:t>
        <a:bodyPr/>
        <a:lstStyle/>
        <a:p>
          <a:r>
            <a:rPr lang="en-US" sz="1600" b="1" dirty="0"/>
            <a:t>Normalized Correlation (NC)</a:t>
          </a:r>
        </a:p>
      </dgm:t>
    </dgm:pt>
    <dgm:pt modelId="{09B3E808-DCB8-4D88-8130-3ED9E291680C}" type="parTrans" cxnId="{979292AC-71C3-4823-9300-C76EC355E5C1}">
      <dgm:prSet/>
      <dgm:spPr/>
      <dgm:t>
        <a:bodyPr/>
        <a:lstStyle/>
        <a:p>
          <a:endParaRPr lang="en-US"/>
        </a:p>
      </dgm:t>
    </dgm:pt>
    <dgm:pt modelId="{EEF09D64-AA11-402C-AF5E-4E0696B9E0D2}" type="sibTrans" cxnId="{979292AC-71C3-4823-9300-C76EC355E5C1}">
      <dgm:prSet/>
      <dgm:spPr/>
      <dgm:t>
        <a:bodyPr/>
        <a:lstStyle/>
        <a:p>
          <a:endParaRPr lang="en-US"/>
        </a:p>
      </dgm:t>
    </dgm:pt>
    <dgm:pt modelId="{E9993560-7926-47E4-AFBF-E40E3DDFF335}">
      <dgm:prSet custT="1"/>
      <dgm:spPr/>
      <dgm:t>
        <a:bodyPr/>
        <a:lstStyle/>
        <a:p>
          <a:r>
            <a:rPr lang="en-US" sz="1800" b="1" dirty="0"/>
            <a:t>Mean Square Error (MSE)</a:t>
          </a:r>
        </a:p>
      </dgm:t>
    </dgm:pt>
    <dgm:pt modelId="{D15D8FB1-9698-42B1-BD02-F079B85B5D6D}" type="parTrans" cxnId="{A152E713-1157-4FFB-B1B3-933E02E60137}">
      <dgm:prSet/>
      <dgm:spPr/>
      <dgm:t>
        <a:bodyPr/>
        <a:lstStyle/>
        <a:p>
          <a:endParaRPr lang="en-US"/>
        </a:p>
      </dgm:t>
    </dgm:pt>
    <dgm:pt modelId="{0A8B0FC1-59E5-4F72-B3D3-932DF75E708F}" type="sibTrans" cxnId="{A152E713-1157-4FFB-B1B3-933E02E60137}">
      <dgm:prSet/>
      <dgm:spPr/>
      <dgm:t>
        <a:bodyPr/>
        <a:lstStyle/>
        <a:p>
          <a:endParaRPr lang="en-US"/>
        </a:p>
      </dgm:t>
    </dgm:pt>
    <dgm:pt modelId="{9217091C-1509-4D54-A9A8-CBC5B95C9748}">
      <dgm:prSet custT="1"/>
      <dgm:spPr/>
      <dgm:t>
        <a:bodyPr/>
        <a:lstStyle/>
        <a:p>
          <a:r>
            <a:rPr lang="en-US" sz="1600" b="1" dirty="0"/>
            <a:t>Euclidean Distance</a:t>
          </a:r>
        </a:p>
      </dgm:t>
    </dgm:pt>
    <dgm:pt modelId="{B8E373BF-1630-4FB3-8BEC-EF2D95446925}" type="parTrans" cxnId="{55350736-8B76-4976-9961-2612668E066B}">
      <dgm:prSet/>
      <dgm:spPr/>
      <dgm:t>
        <a:bodyPr/>
        <a:lstStyle/>
        <a:p>
          <a:endParaRPr lang="en-US"/>
        </a:p>
      </dgm:t>
    </dgm:pt>
    <dgm:pt modelId="{76088632-C99E-4FDF-870A-F34E0BC32079}" type="sibTrans" cxnId="{55350736-8B76-4976-9961-2612668E066B}">
      <dgm:prSet/>
      <dgm:spPr/>
      <dgm:t>
        <a:bodyPr/>
        <a:lstStyle/>
        <a:p>
          <a:endParaRPr lang="en-US"/>
        </a:p>
      </dgm:t>
    </dgm:pt>
    <dgm:pt modelId="{5B712513-7464-46DE-A277-174D3549ED5E}">
      <dgm:prSet custT="1"/>
      <dgm:spPr/>
      <dgm:t>
        <a:bodyPr/>
        <a:lstStyle/>
        <a:p>
          <a:r>
            <a:rPr lang="en-US" sz="1600" b="1" dirty="0"/>
            <a:t>Hamming Distance (HD)</a:t>
          </a:r>
        </a:p>
      </dgm:t>
    </dgm:pt>
    <dgm:pt modelId="{7653787A-AD52-4792-AEF9-E8FE8778CE18}" type="parTrans" cxnId="{A92AAA8F-A56A-435B-AB63-7495EACED1C5}">
      <dgm:prSet/>
      <dgm:spPr/>
      <dgm:t>
        <a:bodyPr/>
        <a:lstStyle/>
        <a:p>
          <a:endParaRPr lang="en-US"/>
        </a:p>
      </dgm:t>
    </dgm:pt>
    <dgm:pt modelId="{88D81571-CC8D-4E5B-AF62-9AFC8B9F8D7E}" type="sibTrans" cxnId="{A92AAA8F-A56A-435B-AB63-7495EACED1C5}">
      <dgm:prSet/>
      <dgm:spPr/>
      <dgm:t>
        <a:bodyPr/>
        <a:lstStyle/>
        <a:p>
          <a:endParaRPr lang="en-US"/>
        </a:p>
      </dgm:t>
    </dgm:pt>
    <dgm:pt modelId="{0873217E-4B94-4532-A43F-41D0C698F4A9}">
      <dgm:prSet custT="1"/>
      <dgm:spPr/>
      <dgm:t>
        <a:bodyPr/>
        <a:lstStyle/>
        <a:p>
          <a:r>
            <a:rPr lang="en-US" sz="1600" b="1" dirty="0"/>
            <a:t> Bit Error Rate (BER)</a:t>
          </a:r>
        </a:p>
      </dgm:t>
    </dgm:pt>
    <dgm:pt modelId="{F9057591-A85C-4C35-A3E7-E8DDBFA2DCA4}" type="parTrans" cxnId="{63BFCC35-7C75-4A06-9B62-B9A7DD15A228}">
      <dgm:prSet/>
      <dgm:spPr/>
      <dgm:t>
        <a:bodyPr/>
        <a:lstStyle/>
        <a:p>
          <a:endParaRPr lang="en-US"/>
        </a:p>
      </dgm:t>
    </dgm:pt>
    <dgm:pt modelId="{062F3C0F-E3E7-4472-8EE6-DF6FD4B24C35}" type="sibTrans" cxnId="{63BFCC35-7C75-4A06-9B62-B9A7DD15A228}">
      <dgm:prSet/>
      <dgm:spPr/>
      <dgm:t>
        <a:bodyPr/>
        <a:lstStyle/>
        <a:p>
          <a:endParaRPr lang="en-US"/>
        </a:p>
      </dgm:t>
    </dgm:pt>
    <dgm:pt modelId="{8C4ADE9A-FB69-403B-846E-B14D5A290EFB}">
      <dgm:prSet custT="1"/>
      <dgm:spPr/>
      <dgm:t>
        <a:bodyPr/>
        <a:lstStyle/>
        <a:p>
          <a:r>
            <a:rPr lang="en-US" sz="1600" b="1" dirty="0"/>
            <a:t>Bit Correct Rate (BCR)</a:t>
          </a:r>
        </a:p>
      </dgm:t>
    </dgm:pt>
    <dgm:pt modelId="{E2880600-EE61-4E64-A40B-FD76AD870808}" type="parTrans" cxnId="{6896A451-C710-471F-BC1A-A759A0CC83BF}">
      <dgm:prSet/>
      <dgm:spPr/>
      <dgm:t>
        <a:bodyPr/>
        <a:lstStyle/>
        <a:p>
          <a:endParaRPr lang="en-US"/>
        </a:p>
      </dgm:t>
    </dgm:pt>
    <dgm:pt modelId="{316C93EA-968B-4C75-9056-BCDEEE473B6E}" type="sibTrans" cxnId="{6896A451-C710-471F-BC1A-A759A0CC83BF}">
      <dgm:prSet/>
      <dgm:spPr/>
      <dgm:t>
        <a:bodyPr/>
        <a:lstStyle/>
        <a:p>
          <a:endParaRPr lang="en-US"/>
        </a:p>
      </dgm:t>
    </dgm:pt>
    <dgm:pt modelId="{377AE8DA-63AF-4B5A-9EF6-4C376FC5E568}">
      <dgm:prSet custT="1"/>
      <dgm:spPr/>
      <dgm:t>
        <a:bodyPr/>
        <a:lstStyle/>
        <a:p>
          <a:r>
            <a:rPr lang="en-US" sz="1600" b="1" dirty="0"/>
            <a:t>Structural Similarity Index (SSIM)</a:t>
          </a:r>
        </a:p>
      </dgm:t>
    </dgm:pt>
    <dgm:pt modelId="{DECF2393-D7CA-4DF8-A8E0-EF2A82A162E9}" type="parTrans" cxnId="{6EE5118A-B3D1-4956-AB57-BA48D0D326EE}">
      <dgm:prSet/>
      <dgm:spPr/>
      <dgm:t>
        <a:bodyPr/>
        <a:lstStyle/>
        <a:p>
          <a:endParaRPr lang="en-US"/>
        </a:p>
      </dgm:t>
    </dgm:pt>
    <dgm:pt modelId="{7B2AFAA8-88CA-4096-8569-0E8D4295567A}" type="sibTrans" cxnId="{6EE5118A-B3D1-4956-AB57-BA48D0D326EE}">
      <dgm:prSet/>
      <dgm:spPr/>
      <dgm:t>
        <a:bodyPr/>
        <a:lstStyle/>
        <a:p>
          <a:endParaRPr lang="en-US"/>
        </a:p>
      </dgm:t>
    </dgm:pt>
    <dgm:pt modelId="{0FAD7A41-A7B9-44F7-ACDA-6D467B8A570F}" type="pres">
      <dgm:prSet presAssocID="{7531EE2C-864E-45E1-9213-8D1DE9F8E45A}" presName="cycle" presStyleCnt="0">
        <dgm:presLayoutVars>
          <dgm:dir/>
          <dgm:resizeHandles val="exact"/>
        </dgm:presLayoutVars>
      </dgm:prSet>
      <dgm:spPr/>
    </dgm:pt>
    <dgm:pt modelId="{609190E8-2964-45D8-9FC3-615586C57D40}" type="pres">
      <dgm:prSet presAssocID="{94F4ADBA-7DCF-4196-B1BE-EFBD8204911B}" presName="node" presStyleLbl="node1" presStyleIdx="0" presStyleCnt="8" custScaleX="176410" custScaleY="145097" custRadScaleRad="157829" custRadScaleInc="439681">
        <dgm:presLayoutVars>
          <dgm:bulletEnabled val="1"/>
        </dgm:presLayoutVars>
      </dgm:prSet>
      <dgm:spPr/>
    </dgm:pt>
    <dgm:pt modelId="{BA2A33FE-54A9-48CC-BD0B-87C672887443}" type="pres">
      <dgm:prSet presAssocID="{94F4ADBA-7DCF-4196-B1BE-EFBD8204911B}" presName="spNode" presStyleCnt="0"/>
      <dgm:spPr/>
    </dgm:pt>
    <dgm:pt modelId="{EC76DF55-1CBD-4F37-85F7-A429DC846864}" type="pres">
      <dgm:prSet presAssocID="{EEF09D64-AA11-402C-AF5E-4E0696B9E0D2}" presName="sibTrans" presStyleLbl="sibTrans1D1" presStyleIdx="0" presStyleCnt="8"/>
      <dgm:spPr/>
    </dgm:pt>
    <dgm:pt modelId="{B94DA808-E2B7-43C6-B15E-BC05D099DAF6}" type="pres">
      <dgm:prSet presAssocID="{E9993560-7926-47E4-AFBF-E40E3DDFF335}" presName="node" presStyleLbl="node1" presStyleIdx="1" presStyleCnt="8" custScaleX="194270" custScaleY="127693" custRadScaleRad="184014" custRadScaleInc="263860">
        <dgm:presLayoutVars>
          <dgm:bulletEnabled val="1"/>
        </dgm:presLayoutVars>
      </dgm:prSet>
      <dgm:spPr/>
    </dgm:pt>
    <dgm:pt modelId="{1F23A290-F11D-400B-B24F-C390E70E76F0}" type="pres">
      <dgm:prSet presAssocID="{E9993560-7926-47E4-AFBF-E40E3DDFF335}" presName="spNode" presStyleCnt="0"/>
      <dgm:spPr/>
    </dgm:pt>
    <dgm:pt modelId="{0EF5A629-FED4-41BA-A6F1-17BD40BEAF99}" type="pres">
      <dgm:prSet presAssocID="{0A8B0FC1-59E5-4F72-B3D3-932DF75E708F}" presName="sibTrans" presStyleLbl="sibTrans1D1" presStyleIdx="1" presStyleCnt="8"/>
      <dgm:spPr/>
    </dgm:pt>
    <dgm:pt modelId="{95498D44-6BD7-4A76-9A09-DA4BDA9111AB}" type="pres">
      <dgm:prSet presAssocID="{9217091C-1509-4D54-A9A8-CBC5B95C9748}" presName="node" presStyleLbl="node1" presStyleIdx="2" presStyleCnt="8" custScaleX="208850" custScaleY="127733" custRadScaleRad="186502" custRadScaleInc="59053">
        <dgm:presLayoutVars>
          <dgm:bulletEnabled val="1"/>
        </dgm:presLayoutVars>
      </dgm:prSet>
      <dgm:spPr/>
    </dgm:pt>
    <dgm:pt modelId="{4643D6EC-7223-423F-AC23-99F2AFFEE44B}" type="pres">
      <dgm:prSet presAssocID="{9217091C-1509-4D54-A9A8-CBC5B95C9748}" presName="spNode" presStyleCnt="0"/>
      <dgm:spPr/>
    </dgm:pt>
    <dgm:pt modelId="{EE5E51EF-0064-4C12-8719-E4DC9D1F9231}" type="pres">
      <dgm:prSet presAssocID="{76088632-C99E-4FDF-870A-F34E0BC32079}" presName="sibTrans" presStyleLbl="sibTrans1D1" presStyleIdx="2" presStyleCnt="8"/>
      <dgm:spPr/>
    </dgm:pt>
    <dgm:pt modelId="{D4FB8CA6-E0D4-4ABC-8B63-DC1C30C1B168}" type="pres">
      <dgm:prSet presAssocID="{C5F94666-2C0D-40D4-A22B-C6805FCBFBD8}" presName="node" presStyleLbl="node1" presStyleIdx="3" presStyleCnt="8" custScaleX="191867" custScaleY="176873" custRadScaleRad="140743" custRadScaleInc="-70873">
        <dgm:presLayoutVars>
          <dgm:bulletEnabled val="1"/>
        </dgm:presLayoutVars>
      </dgm:prSet>
      <dgm:spPr/>
    </dgm:pt>
    <dgm:pt modelId="{B8A2A6D4-2073-4C31-8879-39CE5C515E05}" type="pres">
      <dgm:prSet presAssocID="{C5F94666-2C0D-40D4-A22B-C6805FCBFBD8}" presName="spNode" presStyleCnt="0"/>
      <dgm:spPr/>
    </dgm:pt>
    <dgm:pt modelId="{89F406C8-C956-4AEA-ABDE-02DD3BB69563}" type="pres">
      <dgm:prSet presAssocID="{C96B8832-EB02-46B7-9E34-DFEC186FE737}" presName="sibTrans" presStyleLbl="sibTrans1D1" presStyleIdx="3" presStyleCnt="8"/>
      <dgm:spPr/>
    </dgm:pt>
    <dgm:pt modelId="{42B0727B-5D12-4577-97F4-F0A0443F74A3}" type="pres">
      <dgm:prSet presAssocID="{5B712513-7464-46DE-A277-174D3549ED5E}" presName="node" presStyleLbl="node1" presStyleIdx="4" presStyleCnt="8" custScaleX="152033" custScaleY="124304" custRadScaleRad="86437" custRadScaleInc="181149">
        <dgm:presLayoutVars>
          <dgm:bulletEnabled val="1"/>
        </dgm:presLayoutVars>
      </dgm:prSet>
      <dgm:spPr/>
    </dgm:pt>
    <dgm:pt modelId="{58A1EF1A-8DFB-4140-99B1-A1BC4C7ACB30}" type="pres">
      <dgm:prSet presAssocID="{5B712513-7464-46DE-A277-174D3549ED5E}" presName="spNode" presStyleCnt="0"/>
      <dgm:spPr/>
    </dgm:pt>
    <dgm:pt modelId="{FB82E648-9BCB-4CEA-A13E-995DC377FA6D}" type="pres">
      <dgm:prSet presAssocID="{88D81571-CC8D-4E5B-AF62-9AFC8B9F8D7E}" presName="sibTrans" presStyleLbl="sibTrans1D1" presStyleIdx="4" presStyleCnt="8"/>
      <dgm:spPr/>
    </dgm:pt>
    <dgm:pt modelId="{F1DE33B2-A240-41BA-9B83-4310E451C91C}" type="pres">
      <dgm:prSet presAssocID="{0873217E-4B94-4532-A43F-41D0C698F4A9}" presName="node" presStyleLbl="node1" presStyleIdx="5" presStyleCnt="8" custScaleX="137131" custScaleY="161420" custRadScaleRad="150220" custRadScaleInc="187710">
        <dgm:presLayoutVars>
          <dgm:bulletEnabled val="1"/>
        </dgm:presLayoutVars>
      </dgm:prSet>
      <dgm:spPr/>
    </dgm:pt>
    <dgm:pt modelId="{C8AC4FB1-94B9-4F0F-89F4-B785DA1C5EE9}" type="pres">
      <dgm:prSet presAssocID="{0873217E-4B94-4532-A43F-41D0C698F4A9}" presName="spNode" presStyleCnt="0"/>
      <dgm:spPr/>
    </dgm:pt>
    <dgm:pt modelId="{556E9688-4A06-4DC3-8E2E-2A454BAB41CC}" type="pres">
      <dgm:prSet presAssocID="{062F3C0F-E3E7-4472-8EE6-DF6FD4B24C35}" presName="sibTrans" presStyleLbl="sibTrans1D1" presStyleIdx="5" presStyleCnt="8"/>
      <dgm:spPr/>
    </dgm:pt>
    <dgm:pt modelId="{5FBD4A3C-DD94-4796-8A80-5CE9761147D2}" type="pres">
      <dgm:prSet presAssocID="{8C4ADE9A-FB69-403B-846E-B14D5A290EFB}" presName="node" presStyleLbl="node1" presStyleIdx="6" presStyleCnt="8" custScaleX="171411" custScaleY="176411" custRadScaleRad="135349" custRadScaleInc="98520">
        <dgm:presLayoutVars>
          <dgm:bulletEnabled val="1"/>
        </dgm:presLayoutVars>
      </dgm:prSet>
      <dgm:spPr/>
    </dgm:pt>
    <dgm:pt modelId="{82DD89CD-4DF4-432C-BE08-1F543F1ED9FE}" type="pres">
      <dgm:prSet presAssocID="{8C4ADE9A-FB69-403B-846E-B14D5A290EFB}" presName="spNode" presStyleCnt="0"/>
      <dgm:spPr/>
    </dgm:pt>
    <dgm:pt modelId="{EA4A680E-F3FA-45E7-93FD-CF67E3B3315B}" type="pres">
      <dgm:prSet presAssocID="{316C93EA-968B-4C75-9056-BCDEEE473B6E}" presName="sibTrans" presStyleLbl="sibTrans1D1" presStyleIdx="6" presStyleCnt="8"/>
      <dgm:spPr/>
    </dgm:pt>
    <dgm:pt modelId="{38CBEB2A-CB59-4A7D-B805-755EF95454C4}" type="pres">
      <dgm:prSet presAssocID="{377AE8DA-63AF-4B5A-9EF6-4C376FC5E568}" presName="node" presStyleLbl="node1" presStyleIdx="7" presStyleCnt="8" custScaleX="166060" custScaleY="144141" custRadScaleRad="58068" custRadScaleInc="454275">
        <dgm:presLayoutVars>
          <dgm:bulletEnabled val="1"/>
        </dgm:presLayoutVars>
      </dgm:prSet>
      <dgm:spPr/>
    </dgm:pt>
    <dgm:pt modelId="{727B2EA5-7663-448B-9F90-F6C4CCD4E0A9}" type="pres">
      <dgm:prSet presAssocID="{377AE8DA-63AF-4B5A-9EF6-4C376FC5E568}" presName="spNode" presStyleCnt="0"/>
      <dgm:spPr/>
    </dgm:pt>
    <dgm:pt modelId="{4A03B32E-68F0-40ED-9089-C8EEA3317850}" type="pres">
      <dgm:prSet presAssocID="{7B2AFAA8-88CA-4096-8569-0E8D4295567A}" presName="sibTrans" presStyleLbl="sibTrans1D1" presStyleIdx="7" presStyleCnt="8"/>
      <dgm:spPr/>
    </dgm:pt>
  </dgm:ptLst>
  <dgm:cxnLst>
    <dgm:cxn modelId="{84765E01-1A2A-43A6-AC94-887DC8C6FCB3}" type="presOf" srcId="{062F3C0F-E3E7-4472-8EE6-DF6FD4B24C35}" destId="{556E9688-4A06-4DC3-8E2E-2A454BAB41CC}" srcOrd="0" destOrd="0" presId="urn:microsoft.com/office/officeart/2005/8/layout/cycle6"/>
    <dgm:cxn modelId="{BA437309-2A2D-4ACE-BC75-CEDF497A60C0}" type="presOf" srcId="{C5F94666-2C0D-40D4-A22B-C6805FCBFBD8}" destId="{D4FB8CA6-E0D4-4ABC-8B63-DC1C30C1B168}" srcOrd="0" destOrd="0" presId="urn:microsoft.com/office/officeart/2005/8/layout/cycle6"/>
    <dgm:cxn modelId="{A152E713-1157-4FFB-B1B3-933E02E60137}" srcId="{7531EE2C-864E-45E1-9213-8D1DE9F8E45A}" destId="{E9993560-7926-47E4-AFBF-E40E3DDFF335}" srcOrd="1" destOrd="0" parTransId="{D15D8FB1-9698-42B1-BD02-F079B85B5D6D}" sibTransId="{0A8B0FC1-59E5-4F72-B3D3-932DF75E708F}"/>
    <dgm:cxn modelId="{6B57AB1E-B1A1-4135-AE88-49D9FF534222}" type="presOf" srcId="{0A8B0FC1-59E5-4F72-B3D3-932DF75E708F}" destId="{0EF5A629-FED4-41BA-A6F1-17BD40BEAF99}" srcOrd="0" destOrd="0" presId="urn:microsoft.com/office/officeart/2005/8/layout/cycle6"/>
    <dgm:cxn modelId="{63BFCC35-7C75-4A06-9B62-B9A7DD15A228}" srcId="{7531EE2C-864E-45E1-9213-8D1DE9F8E45A}" destId="{0873217E-4B94-4532-A43F-41D0C698F4A9}" srcOrd="5" destOrd="0" parTransId="{F9057591-A85C-4C35-A3E7-E8DDBFA2DCA4}" sibTransId="{062F3C0F-E3E7-4472-8EE6-DF6FD4B24C35}"/>
    <dgm:cxn modelId="{55350736-8B76-4976-9961-2612668E066B}" srcId="{7531EE2C-864E-45E1-9213-8D1DE9F8E45A}" destId="{9217091C-1509-4D54-A9A8-CBC5B95C9748}" srcOrd="2" destOrd="0" parTransId="{B8E373BF-1630-4FB3-8BEC-EF2D95446925}" sibTransId="{76088632-C99E-4FDF-870A-F34E0BC32079}"/>
    <dgm:cxn modelId="{F4D2C336-933E-46C0-8E87-D883A8FE7EEF}" type="presOf" srcId="{7531EE2C-864E-45E1-9213-8D1DE9F8E45A}" destId="{0FAD7A41-A7B9-44F7-ACDA-6D467B8A570F}" srcOrd="0" destOrd="0" presId="urn:microsoft.com/office/officeart/2005/8/layout/cycle6"/>
    <dgm:cxn modelId="{2B063F3F-EEC7-404F-9226-A17CB569730B}" type="presOf" srcId="{88D81571-CC8D-4E5B-AF62-9AFC8B9F8D7E}" destId="{FB82E648-9BCB-4CEA-A13E-995DC377FA6D}" srcOrd="0" destOrd="0" presId="urn:microsoft.com/office/officeart/2005/8/layout/cycle6"/>
    <dgm:cxn modelId="{A5DF8341-ED26-449C-97FC-0480693E7151}" type="presOf" srcId="{7B2AFAA8-88CA-4096-8569-0E8D4295567A}" destId="{4A03B32E-68F0-40ED-9089-C8EEA3317850}" srcOrd="0" destOrd="0" presId="urn:microsoft.com/office/officeart/2005/8/layout/cycle6"/>
    <dgm:cxn modelId="{78B31444-9616-450A-9474-2A0FA793921A}" type="presOf" srcId="{76088632-C99E-4FDF-870A-F34E0BC32079}" destId="{EE5E51EF-0064-4C12-8719-E4DC9D1F9231}" srcOrd="0" destOrd="0" presId="urn:microsoft.com/office/officeart/2005/8/layout/cycle6"/>
    <dgm:cxn modelId="{A4871366-B9CF-4BF9-BA2F-6FFCC6474FD2}" type="presOf" srcId="{0873217E-4B94-4532-A43F-41D0C698F4A9}" destId="{F1DE33B2-A240-41BA-9B83-4310E451C91C}" srcOrd="0" destOrd="0" presId="urn:microsoft.com/office/officeart/2005/8/layout/cycle6"/>
    <dgm:cxn modelId="{6896A451-C710-471F-BC1A-A759A0CC83BF}" srcId="{7531EE2C-864E-45E1-9213-8D1DE9F8E45A}" destId="{8C4ADE9A-FB69-403B-846E-B14D5A290EFB}" srcOrd="6" destOrd="0" parTransId="{E2880600-EE61-4E64-A40B-FD76AD870808}" sibTransId="{316C93EA-968B-4C75-9056-BCDEEE473B6E}"/>
    <dgm:cxn modelId="{4DBDFD57-2BBA-40DD-9343-45883B4AEB27}" type="presOf" srcId="{5B712513-7464-46DE-A277-174D3549ED5E}" destId="{42B0727B-5D12-4577-97F4-F0A0443F74A3}" srcOrd="0" destOrd="0" presId="urn:microsoft.com/office/officeart/2005/8/layout/cycle6"/>
    <dgm:cxn modelId="{87907A7D-CBC3-4328-B008-21C6E5D3162F}" type="presOf" srcId="{E9993560-7926-47E4-AFBF-E40E3DDFF335}" destId="{B94DA808-E2B7-43C6-B15E-BC05D099DAF6}" srcOrd="0" destOrd="0" presId="urn:microsoft.com/office/officeart/2005/8/layout/cycle6"/>
    <dgm:cxn modelId="{6EE5118A-B3D1-4956-AB57-BA48D0D326EE}" srcId="{7531EE2C-864E-45E1-9213-8D1DE9F8E45A}" destId="{377AE8DA-63AF-4B5A-9EF6-4C376FC5E568}" srcOrd="7" destOrd="0" parTransId="{DECF2393-D7CA-4DF8-A8E0-EF2A82A162E9}" sibTransId="{7B2AFAA8-88CA-4096-8569-0E8D4295567A}"/>
    <dgm:cxn modelId="{6568938A-BA31-40B5-832A-6301FBABA110}" type="presOf" srcId="{316C93EA-968B-4C75-9056-BCDEEE473B6E}" destId="{EA4A680E-F3FA-45E7-93FD-CF67E3B3315B}" srcOrd="0" destOrd="0" presId="urn:microsoft.com/office/officeart/2005/8/layout/cycle6"/>
    <dgm:cxn modelId="{A92AAA8F-A56A-435B-AB63-7495EACED1C5}" srcId="{7531EE2C-864E-45E1-9213-8D1DE9F8E45A}" destId="{5B712513-7464-46DE-A277-174D3549ED5E}" srcOrd="4" destOrd="0" parTransId="{7653787A-AD52-4792-AEF9-E8FE8778CE18}" sibTransId="{88D81571-CC8D-4E5B-AF62-9AFC8B9F8D7E}"/>
    <dgm:cxn modelId="{BCD1969A-D516-44B0-9561-44A6A3E47A91}" srcId="{7531EE2C-864E-45E1-9213-8D1DE9F8E45A}" destId="{C5F94666-2C0D-40D4-A22B-C6805FCBFBD8}" srcOrd="3" destOrd="0" parTransId="{A373913D-8AED-4121-A984-5DE829DDDBAA}" sibTransId="{C96B8832-EB02-46B7-9E34-DFEC186FE737}"/>
    <dgm:cxn modelId="{979292AC-71C3-4823-9300-C76EC355E5C1}" srcId="{7531EE2C-864E-45E1-9213-8D1DE9F8E45A}" destId="{94F4ADBA-7DCF-4196-B1BE-EFBD8204911B}" srcOrd="0" destOrd="0" parTransId="{09B3E808-DCB8-4D88-8130-3ED9E291680C}" sibTransId="{EEF09D64-AA11-402C-AF5E-4E0696B9E0D2}"/>
    <dgm:cxn modelId="{A0ED84BB-D6D1-4F88-96A0-EDD57F3B7679}" type="presOf" srcId="{9217091C-1509-4D54-A9A8-CBC5B95C9748}" destId="{95498D44-6BD7-4A76-9A09-DA4BDA9111AB}" srcOrd="0" destOrd="0" presId="urn:microsoft.com/office/officeart/2005/8/layout/cycle6"/>
    <dgm:cxn modelId="{73AD1CC8-F0B9-45FC-80BD-970FD6167811}" type="presOf" srcId="{C96B8832-EB02-46B7-9E34-DFEC186FE737}" destId="{89F406C8-C956-4AEA-ABDE-02DD3BB69563}" srcOrd="0" destOrd="0" presId="urn:microsoft.com/office/officeart/2005/8/layout/cycle6"/>
    <dgm:cxn modelId="{D59B3ED9-A1ED-4C16-9363-5CFF9807C2F4}" type="presOf" srcId="{377AE8DA-63AF-4B5A-9EF6-4C376FC5E568}" destId="{38CBEB2A-CB59-4A7D-B805-755EF95454C4}" srcOrd="0" destOrd="0" presId="urn:microsoft.com/office/officeart/2005/8/layout/cycle6"/>
    <dgm:cxn modelId="{13FF98EF-331F-4347-8129-B4F7B13DC2F4}" type="presOf" srcId="{94F4ADBA-7DCF-4196-B1BE-EFBD8204911B}" destId="{609190E8-2964-45D8-9FC3-615586C57D40}" srcOrd="0" destOrd="0" presId="urn:microsoft.com/office/officeart/2005/8/layout/cycle6"/>
    <dgm:cxn modelId="{33D390F3-07EE-479D-86DF-F6515E188DF1}" type="presOf" srcId="{8C4ADE9A-FB69-403B-846E-B14D5A290EFB}" destId="{5FBD4A3C-DD94-4796-8A80-5CE9761147D2}" srcOrd="0" destOrd="0" presId="urn:microsoft.com/office/officeart/2005/8/layout/cycle6"/>
    <dgm:cxn modelId="{363F67F7-2FB8-4815-BA29-8A99320E7741}" type="presOf" srcId="{EEF09D64-AA11-402C-AF5E-4E0696B9E0D2}" destId="{EC76DF55-1CBD-4F37-85F7-A429DC846864}" srcOrd="0" destOrd="0" presId="urn:microsoft.com/office/officeart/2005/8/layout/cycle6"/>
    <dgm:cxn modelId="{F330E444-414F-412A-9A45-BF2ADC037793}" type="presParOf" srcId="{0FAD7A41-A7B9-44F7-ACDA-6D467B8A570F}" destId="{609190E8-2964-45D8-9FC3-615586C57D40}" srcOrd="0" destOrd="0" presId="urn:microsoft.com/office/officeart/2005/8/layout/cycle6"/>
    <dgm:cxn modelId="{36198BD7-C387-43AE-B2B7-70169F687B6D}" type="presParOf" srcId="{0FAD7A41-A7B9-44F7-ACDA-6D467B8A570F}" destId="{BA2A33FE-54A9-48CC-BD0B-87C672887443}" srcOrd="1" destOrd="0" presId="urn:microsoft.com/office/officeart/2005/8/layout/cycle6"/>
    <dgm:cxn modelId="{B026D7CA-476F-4F19-9394-B4D8F91BEC6D}" type="presParOf" srcId="{0FAD7A41-A7B9-44F7-ACDA-6D467B8A570F}" destId="{EC76DF55-1CBD-4F37-85F7-A429DC846864}" srcOrd="2" destOrd="0" presId="urn:microsoft.com/office/officeart/2005/8/layout/cycle6"/>
    <dgm:cxn modelId="{21CE730B-BCBB-467E-BB44-4F6D7DCD17E2}" type="presParOf" srcId="{0FAD7A41-A7B9-44F7-ACDA-6D467B8A570F}" destId="{B94DA808-E2B7-43C6-B15E-BC05D099DAF6}" srcOrd="3" destOrd="0" presId="urn:microsoft.com/office/officeart/2005/8/layout/cycle6"/>
    <dgm:cxn modelId="{0027AC37-25C3-4A4D-9593-3501041B4F9A}" type="presParOf" srcId="{0FAD7A41-A7B9-44F7-ACDA-6D467B8A570F}" destId="{1F23A290-F11D-400B-B24F-C390E70E76F0}" srcOrd="4" destOrd="0" presId="urn:microsoft.com/office/officeart/2005/8/layout/cycle6"/>
    <dgm:cxn modelId="{3D7C446E-FB48-4EF8-A031-CE4D74A8ADA9}" type="presParOf" srcId="{0FAD7A41-A7B9-44F7-ACDA-6D467B8A570F}" destId="{0EF5A629-FED4-41BA-A6F1-17BD40BEAF99}" srcOrd="5" destOrd="0" presId="urn:microsoft.com/office/officeart/2005/8/layout/cycle6"/>
    <dgm:cxn modelId="{A02D80F2-D710-43E6-B2FA-006C97B53C87}" type="presParOf" srcId="{0FAD7A41-A7B9-44F7-ACDA-6D467B8A570F}" destId="{95498D44-6BD7-4A76-9A09-DA4BDA9111AB}" srcOrd="6" destOrd="0" presId="urn:microsoft.com/office/officeart/2005/8/layout/cycle6"/>
    <dgm:cxn modelId="{9D4849F3-8199-4EFC-87EC-55C82E005CBA}" type="presParOf" srcId="{0FAD7A41-A7B9-44F7-ACDA-6D467B8A570F}" destId="{4643D6EC-7223-423F-AC23-99F2AFFEE44B}" srcOrd="7" destOrd="0" presId="urn:microsoft.com/office/officeart/2005/8/layout/cycle6"/>
    <dgm:cxn modelId="{B8274C43-60EE-4FEF-B508-0D97E9037208}" type="presParOf" srcId="{0FAD7A41-A7B9-44F7-ACDA-6D467B8A570F}" destId="{EE5E51EF-0064-4C12-8719-E4DC9D1F9231}" srcOrd="8" destOrd="0" presId="urn:microsoft.com/office/officeart/2005/8/layout/cycle6"/>
    <dgm:cxn modelId="{C64C2088-52D4-4D46-9283-8336DBC465A6}" type="presParOf" srcId="{0FAD7A41-A7B9-44F7-ACDA-6D467B8A570F}" destId="{D4FB8CA6-E0D4-4ABC-8B63-DC1C30C1B168}" srcOrd="9" destOrd="0" presId="urn:microsoft.com/office/officeart/2005/8/layout/cycle6"/>
    <dgm:cxn modelId="{6174F329-5877-45A4-BF3C-F8C222A7ECF7}" type="presParOf" srcId="{0FAD7A41-A7B9-44F7-ACDA-6D467B8A570F}" destId="{B8A2A6D4-2073-4C31-8879-39CE5C515E05}" srcOrd="10" destOrd="0" presId="urn:microsoft.com/office/officeart/2005/8/layout/cycle6"/>
    <dgm:cxn modelId="{DAF64343-C1C3-4505-A25F-2F0DC68AFCF5}" type="presParOf" srcId="{0FAD7A41-A7B9-44F7-ACDA-6D467B8A570F}" destId="{89F406C8-C956-4AEA-ABDE-02DD3BB69563}" srcOrd="11" destOrd="0" presId="urn:microsoft.com/office/officeart/2005/8/layout/cycle6"/>
    <dgm:cxn modelId="{60A0C1B9-BCD3-4529-A2B6-C63AF5834C93}" type="presParOf" srcId="{0FAD7A41-A7B9-44F7-ACDA-6D467B8A570F}" destId="{42B0727B-5D12-4577-97F4-F0A0443F74A3}" srcOrd="12" destOrd="0" presId="urn:microsoft.com/office/officeart/2005/8/layout/cycle6"/>
    <dgm:cxn modelId="{ACC4D531-58EA-4C6B-B4FA-E0A2537E101F}" type="presParOf" srcId="{0FAD7A41-A7B9-44F7-ACDA-6D467B8A570F}" destId="{58A1EF1A-8DFB-4140-99B1-A1BC4C7ACB30}" srcOrd="13" destOrd="0" presId="urn:microsoft.com/office/officeart/2005/8/layout/cycle6"/>
    <dgm:cxn modelId="{55BB940A-273C-4787-A6F0-EB5E6839AC0B}" type="presParOf" srcId="{0FAD7A41-A7B9-44F7-ACDA-6D467B8A570F}" destId="{FB82E648-9BCB-4CEA-A13E-995DC377FA6D}" srcOrd="14" destOrd="0" presId="urn:microsoft.com/office/officeart/2005/8/layout/cycle6"/>
    <dgm:cxn modelId="{D891CDB3-FEEF-4D01-85F3-8837DC89D460}" type="presParOf" srcId="{0FAD7A41-A7B9-44F7-ACDA-6D467B8A570F}" destId="{F1DE33B2-A240-41BA-9B83-4310E451C91C}" srcOrd="15" destOrd="0" presId="urn:microsoft.com/office/officeart/2005/8/layout/cycle6"/>
    <dgm:cxn modelId="{136F057A-2EDC-47D9-B265-13133615C8A7}" type="presParOf" srcId="{0FAD7A41-A7B9-44F7-ACDA-6D467B8A570F}" destId="{C8AC4FB1-94B9-4F0F-89F4-B785DA1C5EE9}" srcOrd="16" destOrd="0" presId="urn:microsoft.com/office/officeart/2005/8/layout/cycle6"/>
    <dgm:cxn modelId="{80DEF4AB-351D-4A70-A86B-A99AD48ACA2C}" type="presParOf" srcId="{0FAD7A41-A7B9-44F7-ACDA-6D467B8A570F}" destId="{556E9688-4A06-4DC3-8E2E-2A454BAB41CC}" srcOrd="17" destOrd="0" presId="urn:microsoft.com/office/officeart/2005/8/layout/cycle6"/>
    <dgm:cxn modelId="{DC65C05C-6DC3-4FD6-BDBC-95385FE75F67}" type="presParOf" srcId="{0FAD7A41-A7B9-44F7-ACDA-6D467B8A570F}" destId="{5FBD4A3C-DD94-4796-8A80-5CE9761147D2}" srcOrd="18" destOrd="0" presId="urn:microsoft.com/office/officeart/2005/8/layout/cycle6"/>
    <dgm:cxn modelId="{6B83482F-6A81-4E02-A995-7AFF7EDDB5A3}" type="presParOf" srcId="{0FAD7A41-A7B9-44F7-ACDA-6D467B8A570F}" destId="{82DD89CD-4DF4-432C-BE08-1F543F1ED9FE}" srcOrd="19" destOrd="0" presId="urn:microsoft.com/office/officeart/2005/8/layout/cycle6"/>
    <dgm:cxn modelId="{DC379155-EA39-4F3C-B5B6-814403B2BCB9}" type="presParOf" srcId="{0FAD7A41-A7B9-44F7-ACDA-6D467B8A570F}" destId="{EA4A680E-F3FA-45E7-93FD-CF67E3B3315B}" srcOrd="20" destOrd="0" presId="urn:microsoft.com/office/officeart/2005/8/layout/cycle6"/>
    <dgm:cxn modelId="{D35C0D30-CCB3-4838-B06C-4E3572D9DC53}" type="presParOf" srcId="{0FAD7A41-A7B9-44F7-ACDA-6D467B8A570F}" destId="{38CBEB2A-CB59-4A7D-B805-755EF95454C4}" srcOrd="21" destOrd="0" presId="urn:microsoft.com/office/officeart/2005/8/layout/cycle6"/>
    <dgm:cxn modelId="{26C031D7-9AF4-4756-A110-DE19F8B263FB}" type="presParOf" srcId="{0FAD7A41-A7B9-44F7-ACDA-6D467B8A570F}" destId="{727B2EA5-7663-448B-9F90-F6C4CCD4E0A9}" srcOrd="22" destOrd="0" presId="urn:microsoft.com/office/officeart/2005/8/layout/cycle6"/>
    <dgm:cxn modelId="{B32B3CBC-EF99-407F-A26C-23DFC60ED136}" type="presParOf" srcId="{0FAD7A41-A7B9-44F7-ACDA-6D467B8A570F}" destId="{4A03B32E-68F0-40ED-9089-C8EEA3317850}" srcOrd="23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14A18B-6218-40AB-97B4-F641E2423293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E36509-E93D-43E2-A36F-45717D13FC79}">
      <dgm:prSet phldrT="[Text]"/>
      <dgm:spPr/>
      <dgm:t>
        <a:bodyPr/>
        <a:lstStyle/>
        <a:p>
          <a:r>
            <a:rPr lang="en-US" dirty="0"/>
            <a:t>RGB </a:t>
          </a:r>
        </a:p>
        <a:p>
          <a:r>
            <a:rPr lang="en-US" dirty="0"/>
            <a:t>(24 Bit)</a:t>
          </a:r>
        </a:p>
      </dgm:t>
    </dgm:pt>
    <dgm:pt modelId="{31774973-D395-418E-94C5-777A3C3066C7}" type="parTrans" cxnId="{8682D3ED-2CB8-4393-85FF-4F9E7941455C}">
      <dgm:prSet/>
      <dgm:spPr/>
      <dgm:t>
        <a:bodyPr/>
        <a:lstStyle/>
        <a:p>
          <a:endParaRPr lang="en-US"/>
        </a:p>
      </dgm:t>
    </dgm:pt>
    <dgm:pt modelId="{47066227-9C88-405F-ADB2-575E4CDA0507}" type="sibTrans" cxnId="{8682D3ED-2CB8-4393-85FF-4F9E7941455C}">
      <dgm:prSet/>
      <dgm:spPr/>
      <dgm:t>
        <a:bodyPr/>
        <a:lstStyle/>
        <a:p>
          <a:endParaRPr lang="en-US"/>
        </a:p>
      </dgm:t>
    </dgm:pt>
    <dgm:pt modelId="{8DF1B92E-7360-45D2-84D5-1BAEE01044A2}">
      <dgm:prSet phldrT="[Text]"/>
      <dgm:spPr/>
      <dgm:t>
        <a:bodyPr/>
        <a:lstStyle/>
        <a:p>
          <a:r>
            <a:rPr lang="en-US" dirty="0"/>
            <a:t>RED</a:t>
          </a:r>
        </a:p>
        <a:p>
          <a:r>
            <a:rPr lang="en-US" dirty="0"/>
            <a:t>(8 Bit)</a:t>
          </a:r>
        </a:p>
      </dgm:t>
    </dgm:pt>
    <dgm:pt modelId="{C87EFF5A-1A98-4C33-9404-4A207B2E5431}" type="parTrans" cxnId="{602BE2EC-F985-494F-B766-597A8216E8D9}">
      <dgm:prSet/>
      <dgm:spPr/>
      <dgm:t>
        <a:bodyPr/>
        <a:lstStyle/>
        <a:p>
          <a:endParaRPr lang="en-US"/>
        </a:p>
      </dgm:t>
    </dgm:pt>
    <dgm:pt modelId="{7710E47D-EE99-401B-9405-4241ACD9E2F5}" type="sibTrans" cxnId="{602BE2EC-F985-494F-B766-597A8216E8D9}">
      <dgm:prSet/>
      <dgm:spPr/>
      <dgm:t>
        <a:bodyPr/>
        <a:lstStyle/>
        <a:p>
          <a:endParaRPr lang="en-US"/>
        </a:p>
      </dgm:t>
    </dgm:pt>
    <dgm:pt modelId="{51830672-000F-487D-A2BB-EC8E9798DAB0}">
      <dgm:prSet phldrT="[Text]"/>
      <dgm:spPr/>
      <dgm:t>
        <a:bodyPr/>
        <a:lstStyle/>
        <a:p>
          <a:r>
            <a:rPr lang="en-US" dirty="0"/>
            <a:t>GREEN</a:t>
          </a:r>
        </a:p>
        <a:p>
          <a:r>
            <a:rPr lang="en-US" dirty="0"/>
            <a:t>(8 Bit)</a:t>
          </a:r>
        </a:p>
      </dgm:t>
    </dgm:pt>
    <dgm:pt modelId="{93B04E44-C232-4DDF-B7A8-44FDD4BA7059}" type="parTrans" cxnId="{948977B2-41B8-4ECA-9E3E-42B6D9D3E530}">
      <dgm:prSet/>
      <dgm:spPr/>
      <dgm:t>
        <a:bodyPr/>
        <a:lstStyle/>
        <a:p>
          <a:endParaRPr lang="en-US"/>
        </a:p>
      </dgm:t>
    </dgm:pt>
    <dgm:pt modelId="{A081CB37-E56F-4E51-AFE0-CF20DB58AD3C}" type="sibTrans" cxnId="{948977B2-41B8-4ECA-9E3E-42B6D9D3E530}">
      <dgm:prSet/>
      <dgm:spPr/>
      <dgm:t>
        <a:bodyPr/>
        <a:lstStyle/>
        <a:p>
          <a:endParaRPr lang="en-US"/>
        </a:p>
      </dgm:t>
    </dgm:pt>
    <dgm:pt modelId="{9F51625B-DD04-4C47-8C3F-3E9467D0204E}">
      <dgm:prSet/>
      <dgm:spPr/>
      <dgm:t>
        <a:bodyPr/>
        <a:lstStyle/>
        <a:p>
          <a:r>
            <a:rPr lang="en-US" dirty="0"/>
            <a:t>BLUE</a:t>
          </a:r>
        </a:p>
        <a:p>
          <a:r>
            <a:rPr lang="en-US" dirty="0"/>
            <a:t>(8 Bit)</a:t>
          </a:r>
        </a:p>
      </dgm:t>
    </dgm:pt>
    <dgm:pt modelId="{0BD816DA-C25D-4A4D-A91B-6974BF73D09F}" type="parTrans" cxnId="{E499E329-BBE3-4835-8F82-35220956161A}">
      <dgm:prSet/>
      <dgm:spPr/>
      <dgm:t>
        <a:bodyPr/>
        <a:lstStyle/>
        <a:p>
          <a:endParaRPr lang="en-US"/>
        </a:p>
      </dgm:t>
    </dgm:pt>
    <dgm:pt modelId="{28DC52BD-AE08-4B3E-A64F-9273533F8ADD}" type="sibTrans" cxnId="{E499E329-BBE3-4835-8F82-35220956161A}">
      <dgm:prSet/>
      <dgm:spPr/>
      <dgm:t>
        <a:bodyPr/>
        <a:lstStyle/>
        <a:p>
          <a:endParaRPr lang="en-US"/>
        </a:p>
      </dgm:t>
    </dgm:pt>
    <dgm:pt modelId="{8BED5853-DE48-466F-A528-AAB02B2C4B85}" type="pres">
      <dgm:prSet presAssocID="{0B14A18B-6218-40AB-97B4-F641E242329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5C45BB9-A3C1-44BD-8373-FF444E6A7C68}" type="pres">
      <dgm:prSet presAssocID="{ACE36509-E93D-43E2-A36F-45717D13FC79}" presName="root1" presStyleCnt="0"/>
      <dgm:spPr/>
    </dgm:pt>
    <dgm:pt modelId="{29C3B8F9-F4E9-4F7B-A684-0999CCDF2291}" type="pres">
      <dgm:prSet presAssocID="{ACE36509-E93D-43E2-A36F-45717D13FC79}" presName="LevelOneTextNode" presStyleLbl="node0" presStyleIdx="0" presStyleCnt="1">
        <dgm:presLayoutVars>
          <dgm:chPref val="3"/>
        </dgm:presLayoutVars>
      </dgm:prSet>
      <dgm:spPr/>
    </dgm:pt>
    <dgm:pt modelId="{7349349E-D4F8-46BD-99E6-FBE67C1230FE}" type="pres">
      <dgm:prSet presAssocID="{ACE36509-E93D-43E2-A36F-45717D13FC79}" presName="level2hierChild" presStyleCnt="0"/>
      <dgm:spPr/>
    </dgm:pt>
    <dgm:pt modelId="{B1707714-1DC9-4532-AD6A-3443D999D6A3}" type="pres">
      <dgm:prSet presAssocID="{C87EFF5A-1A98-4C33-9404-4A207B2E5431}" presName="conn2-1" presStyleLbl="parChTrans1D2" presStyleIdx="0" presStyleCnt="3"/>
      <dgm:spPr/>
    </dgm:pt>
    <dgm:pt modelId="{FC176E7B-DA15-41AB-97F7-3ACFAC10038C}" type="pres">
      <dgm:prSet presAssocID="{C87EFF5A-1A98-4C33-9404-4A207B2E5431}" presName="connTx" presStyleLbl="parChTrans1D2" presStyleIdx="0" presStyleCnt="3"/>
      <dgm:spPr/>
    </dgm:pt>
    <dgm:pt modelId="{EB996917-AC2F-447A-9525-77C9A17655F1}" type="pres">
      <dgm:prSet presAssocID="{8DF1B92E-7360-45D2-84D5-1BAEE01044A2}" presName="root2" presStyleCnt="0"/>
      <dgm:spPr/>
    </dgm:pt>
    <dgm:pt modelId="{DDA6B34E-098D-4A6D-B757-EB68617678A8}" type="pres">
      <dgm:prSet presAssocID="{8DF1B92E-7360-45D2-84D5-1BAEE01044A2}" presName="LevelTwoTextNode" presStyleLbl="node2" presStyleIdx="0" presStyleCnt="3">
        <dgm:presLayoutVars>
          <dgm:chPref val="3"/>
        </dgm:presLayoutVars>
      </dgm:prSet>
      <dgm:spPr/>
    </dgm:pt>
    <dgm:pt modelId="{DB13F100-8AC4-4906-8CC8-045F0DAAFA58}" type="pres">
      <dgm:prSet presAssocID="{8DF1B92E-7360-45D2-84D5-1BAEE01044A2}" presName="level3hierChild" presStyleCnt="0"/>
      <dgm:spPr/>
    </dgm:pt>
    <dgm:pt modelId="{5E88849C-60A0-4877-ACA9-59A114F08B65}" type="pres">
      <dgm:prSet presAssocID="{93B04E44-C232-4DDF-B7A8-44FDD4BA7059}" presName="conn2-1" presStyleLbl="parChTrans1D2" presStyleIdx="1" presStyleCnt="3"/>
      <dgm:spPr/>
    </dgm:pt>
    <dgm:pt modelId="{4088E681-23D7-47B7-A883-DAD3CAEEB60E}" type="pres">
      <dgm:prSet presAssocID="{93B04E44-C232-4DDF-B7A8-44FDD4BA7059}" presName="connTx" presStyleLbl="parChTrans1D2" presStyleIdx="1" presStyleCnt="3"/>
      <dgm:spPr/>
    </dgm:pt>
    <dgm:pt modelId="{F7A38248-105A-4A8F-9F2A-1BCFD768096C}" type="pres">
      <dgm:prSet presAssocID="{51830672-000F-487D-A2BB-EC8E9798DAB0}" presName="root2" presStyleCnt="0"/>
      <dgm:spPr/>
    </dgm:pt>
    <dgm:pt modelId="{E9165A9B-3A6A-4996-8884-079C74D0F0B7}" type="pres">
      <dgm:prSet presAssocID="{51830672-000F-487D-A2BB-EC8E9798DAB0}" presName="LevelTwoTextNode" presStyleLbl="node2" presStyleIdx="1" presStyleCnt="3">
        <dgm:presLayoutVars>
          <dgm:chPref val="3"/>
        </dgm:presLayoutVars>
      </dgm:prSet>
      <dgm:spPr/>
    </dgm:pt>
    <dgm:pt modelId="{E3844275-48E5-4F05-AF1B-2013E9878F4F}" type="pres">
      <dgm:prSet presAssocID="{51830672-000F-487D-A2BB-EC8E9798DAB0}" presName="level3hierChild" presStyleCnt="0"/>
      <dgm:spPr/>
    </dgm:pt>
    <dgm:pt modelId="{5199F80C-9D03-4510-ACBC-E26F9A5AC820}" type="pres">
      <dgm:prSet presAssocID="{0BD816DA-C25D-4A4D-A91B-6974BF73D09F}" presName="conn2-1" presStyleLbl="parChTrans1D2" presStyleIdx="2" presStyleCnt="3"/>
      <dgm:spPr/>
    </dgm:pt>
    <dgm:pt modelId="{8B682346-516D-4CC7-83EA-D1B3ED697525}" type="pres">
      <dgm:prSet presAssocID="{0BD816DA-C25D-4A4D-A91B-6974BF73D09F}" presName="connTx" presStyleLbl="parChTrans1D2" presStyleIdx="2" presStyleCnt="3"/>
      <dgm:spPr/>
    </dgm:pt>
    <dgm:pt modelId="{67F5172F-991A-4D54-83B2-F1D4CC7529C1}" type="pres">
      <dgm:prSet presAssocID="{9F51625B-DD04-4C47-8C3F-3E9467D0204E}" presName="root2" presStyleCnt="0"/>
      <dgm:spPr/>
    </dgm:pt>
    <dgm:pt modelId="{89C90DE7-CE2C-4264-9440-478117981330}" type="pres">
      <dgm:prSet presAssocID="{9F51625B-DD04-4C47-8C3F-3E9467D0204E}" presName="LevelTwoTextNode" presStyleLbl="node2" presStyleIdx="2" presStyleCnt="3">
        <dgm:presLayoutVars>
          <dgm:chPref val="3"/>
        </dgm:presLayoutVars>
      </dgm:prSet>
      <dgm:spPr/>
    </dgm:pt>
    <dgm:pt modelId="{A853C791-7D6D-45A3-AB50-B5EB4375A3CF}" type="pres">
      <dgm:prSet presAssocID="{9F51625B-DD04-4C47-8C3F-3E9467D0204E}" presName="level3hierChild" presStyleCnt="0"/>
      <dgm:spPr/>
    </dgm:pt>
  </dgm:ptLst>
  <dgm:cxnLst>
    <dgm:cxn modelId="{3770710A-45FE-4329-AB28-D99A3FF8FD69}" type="presOf" srcId="{C87EFF5A-1A98-4C33-9404-4A207B2E5431}" destId="{FC176E7B-DA15-41AB-97F7-3ACFAC10038C}" srcOrd="1" destOrd="0" presId="urn:microsoft.com/office/officeart/2005/8/layout/hierarchy2"/>
    <dgm:cxn modelId="{9DFAF71D-B8D1-4407-BB38-2A5AA85F95F2}" type="presOf" srcId="{51830672-000F-487D-A2BB-EC8E9798DAB0}" destId="{E9165A9B-3A6A-4996-8884-079C74D0F0B7}" srcOrd="0" destOrd="0" presId="urn:microsoft.com/office/officeart/2005/8/layout/hierarchy2"/>
    <dgm:cxn modelId="{E499E329-BBE3-4835-8F82-35220956161A}" srcId="{ACE36509-E93D-43E2-A36F-45717D13FC79}" destId="{9F51625B-DD04-4C47-8C3F-3E9467D0204E}" srcOrd="2" destOrd="0" parTransId="{0BD816DA-C25D-4A4D-A91B-6974BF73D09F}" sibTransId="{28DC52BD-AE08-4B3E-A64F-9273533F8ADD}"/>
    <dgm:cxn modelId="{EF4AA533-7F01-4DD5-BF88-C53F9B4F0E91}" type="presOf" srcId="{93B04E44-C232-4DDF-B7A8-44FDD4BA7059}" destId="{5E88849C-60A0-4877-ACA9-59A114F08B65}" srcOrd="0" destOrd="0" presId="urn:microsoft.com/office/officeart/2005/8/layout/hierarchy2"/>
    <dgm:cxn modelId="{A71A5A3F-F61A-4459-9238-A29E604DEDA2}" type="presOf" srcId="{ACE36509-E93D-43E2-A36F-45717D13FC79}" destId="{29C3B8F9-F4E9-4F7B-A684-0999CCDF2291}" srcOrd="0" destOrd="0" presId="urn:microsoft.com/office/officeart/2005/8/layout/hierarchy2"/>
    <dgm:cxn modelId="{F927B446-A807-4125-A319-173CC5892BE4}" type="presOf" srcId="{0B14A18B-6218-40AB-97B4-F641E2423293}" destId="{8BED5853-DE48-466F-A528-AAB02B2C4B85}" srcOrd="0" destOrd="0" presId="urn:microsoft.com/office/officeart/2005/8/layout/hierarchy2"/>
    <dgm:cxn modelId="{62B86452-D2DC-4550-BDEF-03E66452895E}" type="presOf" srcId="{0BD816DA-C25D-4A4D-A91B-6974BF73D09F}" destId="{8B682346-516D-4CC7-83EA-D1B3ED697525}" srcOrd="1" destOrd="0" presId="urn:microsoft.com/office/officeart/2005/8/layout/hierarchy2"/>
    <dgm:cxn modelId="{4E54EEAD-5325-4ADC-A9DB-C34EF38D86EB}" type="presOf" srcId="{C87EFF5A-1A98-4C33-9404-4A207B2E5431}" destId="{B1707714-1DC9-4532-AD6A-3443D999D6A3}" srcOrd="0" destOrd="0" presId="urn:microsoft.com/office/officeart/2005/8/layout/hierarchy2"/>
    <dgm:cxn modelId="{948977B2-41B8-4ECA-9E3E-42B6D9D3E530}" srcId="{ACE36509-E93D-43E2-A36F-45717D13FC79}" destId="{51830672-000F-487D-A2BB-EC8E9798DAB0}" srcOrd="1" destOrd="0" parTransId="{93B04E44-C232-4DDF-B7A8-44FDD4BA7059}" sibTransId="{A081CB37-E56F-4E51-AFE0-CF20DB58AD3C}"/>
    <dgm:cxn modelId="{609BF3B7-7BCA-46E1-A722-F8BCD1490EF4}" type="presOf" srcId="{0BD816DA-C25D-4A4D-A91B-6974BF73D09F}" destId="{5199F80C-9D03-4510-ACBC-E26F9A5AC820}" srcOrd="0" destOrd="0" presId="urn:microsoft.com/office/officeart/2005/8/layout/hierarchy2"/>
    <dgm:cxn modelId="{F7CE08D7-8071-42BC-A47A-02CEBF26C331}" type="presOf" srcId="{9F51625B-DD04-4C47-8C3F-3E9467D0204E}" destId="{89C90DE7-CE2C-4264-9440-478117981330}" srcOrd="0" destOrd="0" presId="urn:microsoft.com/office/officeart/2005/8/layout/hierarchy2"/>
    <dgm:cxn modelId="{B7E478D7-EB05-4C01-BF7D-E29717B2ADF2}" type="presOf" srcId="{8DF1B92E-7360-45D2-84D5-1BAEE01044A2}" destId="{DDA6B34E-098D-4A6D-B757-EB68617678A8}" srcOrd="0" destOrd="0" presId="urn:microsoft.com/office/officeart/2005/8/layout/hierarchy2"/>
    <dgm:cxn modelId="{4896C9DF-82DA-47E4-9C1E-1D507DBF1A2E}" type="presOf" srcId="{93B04E44-C232-4DDF-B7A8-44FDD4BA7059}" destId="{4088E681-23D7-47B7-A883-DAD3CAEEB60E}" srcOrd="1" destOrd="0" presId="urn:microsoft.com/office/officeart/2005/8/layout/hierarchy2"/>
    <dgm:cxn modelId="{602BE2EC-F985-494F-B766-597A8216E8D9}" srcId="{ACE36509-E93D-43E2-A36F-45717D13FC79}" destId="{8DF1B92E-7360-45D2-84D5-1BAEE01044A2}" srcOrd="0" destOrd="0" parTransId="{C87EFF5A-1A98-4C33-9404-4A207B2E5431}" sibTransId="{7710E47D-EE99-401B-9405-4241ACD9E2F5}"/>
    <dgm:cxn modelId="{8682D3ED-2CB8-4393-85FF-4F9E7941455C}" srcId="{0B14A18B-6218-40AB-97B4-F641E2423293}" destId="{ACE36509-E93D-43E2-A36F-45717D13FC79}" srcOrd="0" destOrd="0" parTransId="{31774973-D395-418E-94C5-777A3C3066C7}" sibTransId="{47066227-9C88-405F-ADB2-575E4CDA0507}"/>
    <dgm:cxn modelId="{49051085-625D-4E4D-A4BE-5A5ED2F41218}" type="presParOf" srcId="{8BED5853-DE48-466F-A528-AAB02B2C4B85}" destId="{A5C45BB9-A3C1-44BD-8373-FF444E6A7C68}" srcOrd="0" destOrd="0" presId="urn:microsoft.com/office/officeart/2005/8/layout/hierarchy2"/>
    <dgm:cxn modelId="{64130B04-76C8-4E3E-92F9-313EF0E51CE0}" type="presParOf" srcId="{A5C45BB9-A3C1-44BD-8373-FF444E6A7C68}" destId="{29C3B8F9-F4E9-4F7B-A684-0999CCDF2291}" srcOrd="0" destOrd="0" presId="urn:microsoft.com/office/officeart/2005/8/layout/hierarchy2"/>
    <dgm:cxn modelId="{987797AE-62A8-4698-AB11-6D286D71D2AC}" type="presParOf" srcId="{A5C45BB9-A3C1-44BD-8373-FF444E6A7C68}" destId="{7349349E-D4F8-46BD-99E6-FBE67C1230FE}" srcOrd="1" destOrd="0" presId="urn:microsoft.com/office/officeart/2005/8/layout/hierarchy2"/>
    <dgm:cxn modelId="{03AF5BED-1845-4DEF-BCBC-8A255F4C7E35}" type="presParOf" srcId="{7349349E-D4F8-46BD-99E6-FBE67C1230FE}" destId="{B1707714-1DC9-4532-AD6A-3443D999D6A3}" srcOrd="0" destOrd="0" presId="urn:microsoft.com/office/officeart/2005/8/layout/hierarchy2"/>
    <dgm:cxn modelId="{E2E15568-BBFD-4EE9-BFEE-21686454A3FC}" type="presParOf" srcId="{B1707714-1DC9-4532-AD6A-3443D999D6A3}" destId="{FC176E7B-DA15-41AB-97F7-3ACFAC10038C}" srcOrd="0" destOrd="0" presId="urn:microsoft.com/office/officeart/2005/8/layout/hierarchy2"/>
    <dgm:cxn modelId="{16304E48-5015-41DC-BF52-88090CA2B880}" type="presParOf" srcId="{7349349E-D4F8-46BD-99E6-FBE67C1230FE}" destId="{EB996917-AC2F-447A-9525-77C9A17655F1}" srcOrd="1" destOrd="0" presId="urn:microsoft.com/office/officeart/2005/8/layout/hierarchy2"/>
    <dgm:cxn modelId="{4461696A-6D1C-4D83-B486-774ABA2FC53A}" type="presParOf" srcId="{EB996917-AC2F-447A-9525-77C9A17655F1}" destId="{DDA6B34E-098D-4A6D-B757-EB68617678A8}" srcOrd="0" destOrd="0" presId="urn:microsoft.com/office/officeart/2005/8/layout/hierarchy2"/>
    <dgm:cxn modelId="{8744E157-EEC2-4050-B205-DB4B19357E40}" type="presParOf" srcId="{EB996917-AC2F-447A-9525-77C9A17655F1}" destId="{DB13F100-8AC4-4906-8CC8-045F0DAAFA58}" srcOrd="1" destOrd="0" presId="urn:microsoft.com/office/officeart/2005/8/layout/hierarchy2"/>
    <dgm:cxn modelId="{2335DB70-6B91-43FD-B4B8-D2856404144A}" type="presParOf" srcId="{7349349E-D4F8-46BD-99E6-FBE67C1230FE}" destId="{5E88849C-60A0-4877-ACA9-59A114F08B65}" srcOrd="2" destOrd="0" presId="urn:microsoft.com/office/officeart/2005/8/layout/hierarchy2"/>
    <dgm:cxn modelId="{3A13D43E-D4FC-479C-9F8B-B440E9C5A844}" type="presParOf" srcId="{5E88849C-60A0-4877-ACA9-59A114F08B65}" destId="{4088E681-23D7-47B7-A883-DAD3CAEEB60E}" srcOrd="0" destOrd="0" presId="urn:microsoft.com/office/officeart/2005/8/layout/hierarchy2"/>
    <dgm:cxn modelId="{F7762971-EDEF-4B60-8C12-E3F8E126234F}" type="presParOf" srcId="{7349349E-D4F8-46BD-99E6-FBE67C1230FE}" destId="{F7A38248-105A-4A8F-9F2A-1BCFD768096C}" srcOrd="3" destOrd="0" presId="urn:microsoft.com/office/officeart/2005/8/layout/hierarchy2"/>
    <dgm:cxn modelId="{937A6C52-BC7D-45D2-A47A-AB36132A3991}" type="presParOf" srcId="{F7A38248-105A-4A8F-9F2A-1BCFD768096C}" destId="{E9165A9B-3A6A-4996-8884-079C74D0F0B7}" srcOrd="0" destOrd="0" presId="urn:microsoft.com/office/officeart/2005/8/layout/hierarchy2"/>
    <dgm:cxn modelId="{A33477BC-E2DC-44EF-A04C-37CF9F0CA9BB}" type="presParOf" srcId="{F7A38248-105A-4A8F-9F2A-1BCFD768096C}" destId="{E3844275-48E5-4F05-AF1B-2013E9878F4F}" srcOrd="1" destOrd="0" presId="urn:microsoft.com/office/officeart/2005/8/layout/hierarchy2"/>
    <dgm:cxn modelId="{C4F03999-F755-47A0-B29D-9340D1351D6C}" type="presParOf" srcId="{7349349E-D4F8-46BD-99E6-FBE67C1230FE}" destId="{5199F80C-9D03-4510-ACBC-E26F9A5AC820}" srcOrd="4" destOrd="0" presId="urn:microsoft.com/office/officeart/2005/8/layout/hierarchy2"/>
    <dgm:cxn modelId="{FD9E5F58-3AB5-4A55-BD20-90B2D3C5B68B}" type="presParOf" srcId="{5199F80C-9D03-4510-ACBC-E26F9A5AC820}" destId="{8B682346-516D-4CC7-83EA-D1B3ED697525}" srcOrd="0" destOrd="0" presId="urn:microsoft.com/office/officeart/2005/8/layout/hierarchy2"/>
    <dgm:cxn modelId="{141BA45E-7269-48E0-979F-76136008AB89}" type="presParOf" srcId="{7349349E-D4F8-46BD-99E6-FBE67C1230FE}" destId="{67F5172F-991A-4D54-83B2-F1D4CC7529C1}" srcOrd="5" destOrd="0" presId="urn:microsoft.com/office/officeart/2005/8/layout/hierarchy2"/>
    <dgm:cxn modelId="{38D2F416-F058-444E-886E-D5C45F9294B4}" type="presParOf" srcId="{67F5172F-991A-4D54-83B2-F1D4CC7529C1}" destId="{89C90DE7-CE2C-4264-9440-478117981330}" srcOrd="0" destOrd="0" presId="urn:microsoft.com/office/officeart/2005/8/layout/hierarchy2"/>
    <dgm:cxn modelId="{E37944A8-B72C-4419-9493-6673B2D6D493}" type="presParOf" srcId="{67F5172F-991A-4D54-83B2-F1D4CC7529C1}" destId="{A853C791-7D6D-45A3-AB50-B5EB4375A3C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962598-9BB2-412E-8966-9BA3E5C28F0C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BDC0C-21D3-428C-8B05-A229199B886F}">
      <dgm:prSet phldrT="[Text]"/>
      <dgm:spPr/>
      <dgm:t>
        <a:bodyPr/>
        <a:lstStyle/>
        <a:p>
          <a:r>
            <a:rPr lang="en-US" dirty="0"/>
            <a:t>RGB</a:t>
          </a:r>
        </a:p>
      </dgm:t>
    </dgm:pt>
    <dgm:pt modelId="{1803B2F6-3706-48D7-BE52-EF55FF625ADD}" type="parTrans" cxnId="{3D45B7E0-8181-4D3A-8F94-1B4D6D10345B}">
      <dgm:prSet/>
      <dgm:spPr/>
      <dgm:t>
        <a:bodyPr/>
        <a:lstStyle/>
        <a:p>
          <a:endParaRPr lang="en-US"/>
        </a:p>
      </dgm:t>
    </dgm:pt>
    <dgm:pt modelId="{323D525C-BEC6-4E80-BB15-D6C74BC6FA06}" type="sibTrans" cxnId="{3D45B7E0-8181-4D3A-8F94-1B4D6D10345B}">
      <dgm:prSet/>
      <dgm:spPr/>
      <dgm:t>
        <a:bodyPr/>
        <a:lstStyle/>
        <a:p>
          <a:endParaRPr lang="en-US"/>
        </a:p>
      </dgm:t>
    </dgm:pt>
    <dgm:pt modelId="{57C5B0F8-E60D-4965-B126-5DC9606C61B2}">
      <dgm:prSet phldrT="[Text]"/>
      <dgm:spPr/>
      <dgm:t>
        <a:bodyPr/>
        <a:lstStyle/>
        <a:p>
          <a:r>
            <a:rPr lang="en-US" dirty="0"/>
            <a:t>RED</a:t>
          </a:r>
        </a:p>
      </dgm:t>
    </dgm:pt>
    <dgm:pt modelId="{B46054D7-5694-4768-A57B-C66DBF99BE9E}" type="parTrans" cxnId="{09DC63EB-D0C6-403B-A114-D65EE378EC62}">
      <dgm:prSet/>
      <dgm:spPr/>
      <dgm:t>
        <a:bodyPr/>
        <a:lstStyle/>
        <a:p>
          <a:endParaRPr lang="en-US"/>
        </a:p>
      </dgm:t>
    </dgm:pt>
    <dgm:pt modelId="{E18A23C3-FD30-4D9C-8179-965320CB9FCC}" type="sibTrans" cxnId="{09DC63EB-D0C6-403B-A114-D65EE378EC62}">
      <dgm:prSet/>
      <dgm:spPr/>
      <dgm:t>
        <a:bodyPr/>
        <a:lstStyle/>
        <a:p>
          <a:endParaRPr lang="en-US"/>
        </a:p>
      </dgm:t>
    </dgm:pt>
    <dgm:pt modelId="{A04A0D2C-246F-4923-9A33-0C1D140062B1}">
      <dgm:prSet phldrT="[Text]"/>
      <dgm:spPr/>
      <dgm:t>
        <a:bodyPr/>
        <a:lstStyle/>
        <a:p>
          <a:r>
            <a:rPr lang="en-US" dirty="0"/>
            <a:t>BIT 7</a:t>
          </a:r>
        </a:p>
      </dgm:t>
    </dgm:pt>
    <dgm:pt modelId="{D4356E12-750E-483D-BF0B-90C3AB5EF513}" type="parTrans" cxnId="{A60396DB-B173-455D-A0D8-A5BB63828A22}">
      <dgm:prSet/>
      <dgm:spPr/>
      <dgm:t>
        <a:bodyPr/>
        <a:lstStyle/>
        <a:p>
          <a:endParaRPr lang="en-US"/>
        </a:p>
      </dgm:t>
    </dgm:pt>
    <dgm:pt modelId="{0E721EC8-E6AD-4D48-8EEF-E4107371F0BD}" type="sibTrans" cxnId="{A60396DB-B173-455D-A0D8-A5BB63828A22}">
      <dgm:prSet/>
      <dgm:spPr/>
      <dgm:t>
        <a:bodyPr/>
        <a:lstStyle/>
        <a:p>
          <a:endParaRPr lang="en-US"/>
        </a:p>
      </dgm:t>
    </dgm:pt>
    <dgm:pt modelId="{3A05E870-1526-42CC-A7E2-6362D512AF10}">
      <dgm:prSet phldrT="[Text]"/>
      <dgm:spPr/>
      <dgm:t>
        <a:bodyPr/>
        <a:lstStyle/>
        <a:p>
          <a:r>
            <a:rPr lang="en-US" dirty="0"/>
            <a:t>BIT 6</a:t>
          </a:r>
        </a:p>
      </dgm:t>
    </dgm:pt>
    <dgm:pt modelId="{C15EAAB3-BAD6-4A1E-837A-8B2708D228C3}" type="parTrans" cxnId="{3F257309-5F30-46F8-8027-64C25F653A9C}">
      <dgm:prSet/>
      <dgm:spPr/>
      <dgm:t>
        <a:bodyPr/>
        <a:lstStyle/>
        <a:p>
          <a:endParaRPr lang="en-US"/>
        </a:p>
      </dgm:t>
    </dgm:pt>
    <dgm:pt modelId="{1DD13C14-EA3B-4446-8B08-6341C4ED87B3}" type="sibTrans" cxnId="{3F257309-5F30-46F8-8027-64C25F653A9C}">
      <dgm:prSet/>
      <dgm:spPr/>
      <dgm:t>
        <a:bodyPr/>
        <a:lstStyle/>
        <a:p>
          <a:endParaRPr lang="en-US"/>
        </a:p>
      </dgm:t>
    </dgm:pt>
    <dgm:pt modelId="{C4EB4FBA-4D1E-45D8-9223-4481FE938A8B}">
      <dgm:prSet phldrT="[Text]"/>
      <dgm:spPr/>
      <dgm:t>
        <a:bodyPr/>
        <a:lstStyle/>
        <a:p>
          <a:r>
            <a:rPr lang="en-US" dirty="0"/>
            <a:t>GREEN</a:t>
          </a:r>
        </a:p>
      </dgm:t>
    </dgm:pt>
    <dgm:pt modelId="{501471DF-9D60-4C71-A4D2-2A37EE22ED4C}" type="parTrans" cxnId="{C53E1A22-2687-4AC0-A21F-D9D32A85251C}">
      <dgm:prSet/>
      <dgm:spPr/>
      <dgm:t>
        <a:bodyPr/>
        <a:lstStyle/>
        <a:p>
          <a:endParaRPr lang="en-US"/>
        </a:p>
      </dgm:t>
    </dgm:pt>
    <dgm:pt modelId="{15E77324-4281-430A-960D-3E9713325331}" type="sibTrans" cxnId="{C53E1A22-2687-4AC0-A21F-D9D32A85251C}">
      <dgm:prSet/>
      <dgm:spPr/>
      <dgm:t>
        <a:bodyPr/>
        <a:lstStyle/>
        <a:p>
          <a:endParaRPr lang="en-US"/>
        </a:p>
      </dgm:t>
    </dgm:pt>
    <dgm:pt modelId="{12133F1E-25ED-4D7D-95AA-226268D820E8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CBBAC4E4-DB1D-4FCD-9AB2-B0DE53EDDD8E}" type="parTrans" cxnId="{9BB010A3-EABC-48A8-8698-AE69FAF323D7}">
      <dgm:prSet/>
      <dgm:spPr/>
      <dgm:t>
        <a:bodyPr/>
        <a:lstStyle/>
        <a:p>
          <a:endParaRPr lang="en-US"/>
        </a:p>
      </dgm:t>
    </dgm:pt>
    <dgm:pt modelId="{BA1D7288-DE81-48DC-901F-C3ECF4DF179D}" type="sibTrans" cxnId="{9BB010A3-EABC-48A8-8698-AE69FAF323D7}">
      <dgm:prSet/>
      <dgm:spPr/>
      <dgm:t>
        <a:bodyPr/>
        <a:lstStyle/>
        <a:p>
          <a:endParaRPr lang="en-US"/>
        </a:p>
      </dgm:t>
    </dgm:pt>
    <dgm:pt modelId="{BBD342D5-9C31-4A25-AE0D-075037C6BCB3}">
      <dgm:prSet/>
      <dgm:spPr/>
      <dgm:t>
        <a:bodyPr/>
        <a:lstStyle/>
        <a:p>
          <a:r>
            <a:rPr lang="en-US" dirty="0"/>
            <a:t>BLUE</a:t>
          </a:r>
        </a:p>
      </dgm:t>
    </dgm:pt>
    <dgm:pt modelId="{9DCE4EC6-01FE-4DB6-B882-C93936F9F5B7}" type="parTrans" cxnId="{2E3635FE-82BC-4197-AABC-0734B91C872C}">
      <dgm:prSet/>
      <dgm:spPr/>
      <dgm:t>
        <a:bodyPr/>
        <a:lstStyle/>
        <a:p>
          <a:endParaRPr lang="en-US"/>
        </a:p>
      </dgm:t>
    </dgm:pt>
    <dgm:pt modelId="{301D0CEA-88C6-4E68-9B02-0E7DB34A5658}" type="sibTrans" cxnId="{2E3635FE-82BC-4197-AABC-0734B91C872C}">
      <dgm:prSet/>
      <dgm:spPr/>
      <dgm:t>
        <a:bodyPr/>
        <a:lstStyle/>
        <a:p>
          <a:endParaRPr lang="en-US"/>
        </a:p>
      </dgm:t>
    </dgm:pt>
    <dgm:pt modelId="{41634C33-E1CE-4D8D-81CD-DB4701AB3ED9}">
      <dgm:prSet/>
      <dgm:spPr/>
      <dgm:t>
        <a:bodyPr/>
        <a:lstStyle/>
        <a:p>
          <a:r>
            <a:rPr lang="en-US" dirty="0"/>
            <a:t>BIT 5</a:t>
          </a:r>
        </a:p>
      </dgm:t>
    </dgm:pt>
    <dgm:pt modelId="{1F5F0C9B-E58E-41F3-8AD5-64D95F213CE0}" type="parTrans" cxnId="{973581F6-B988-48E1-88FA-9529B6EA422D}">
      <dgm:prSet/>
      <dgm:spPr/>
      <dgm:t>
        <a:bodyPr/>
        <a:lstStyle/>
        <a:p>
          <a:endParaRPr lang="en-US"/>
        </a:p>
      </dgm:t>
    </dgm:pt>
    <dgm:pt modelId="{35012464-BA5A-4DFA-AE0A-1BC2FAF79FE1}" type="sibTrans" cxnId="{973581F6-B988-48E1-88FA-9529B6EA422D}">
      <dgm:prSet/>
      <dgm:spPr/>
      <dgm:t>
        <a:bodyPr/>
        <a:lstStyle/>
        <a:p>
          <a:endParaRPr lang="en-US"/>
        </a:p>
      </dgm:t>
    </dgm:pt>
    <dgm:pt modelId="{02CBD7AF-895C-4C36-8302-006DFC5DCA04}">
      <dgm:prSet/>
      <dgm:spPr/>
      <dgm:t>
        <a:bodyPr/>
        <a:lstStyle/>
        <a:p>
          <a:r>
            <a:rPr lang="en-US" dirty="0"/>
            <a:t>BIT 4</a:t>
          </a:r>
        </a:p>
      </dgm:t>
    </dgm:pt>
    <dgm:pt modelId="{44DB3FB6-D542-4C93-9307-7F8E8B401406}" type="parTrans" cxnId="{EBE2C4F6-1ECD-48E2-A39C-7B53E9658E27}">
      <dgm:prSet/>
      <dgm:spPr/>
      <dgm:t>
        <a:bodyPr/>
        <a:lstStyle/>
        <a:p>
          <a:endParaRPr lang="en-US"/>
        </a:p>
      </dgm:t>
    </dgm:pt>
    <dgm:pt modelId="{7C5C98D5-3556-4F7E-B2C2-9CBB99729E60}" type="sibTrans" cxnId="{EBE2C4F6-1ECD-48E2-A39C-7B53E9658E27}">
      <dgm:prSet/>
      <dgm:spPr/>
      <dgm:t>
        <a:bodyPr/>
        <a:lstStyle/>
        <a:p>
          <a:endParaRPr lang="en-US"/>
        </a:p>
      </dgm:t>
    </dgm:pt>
    <dgm:pt modelId="{6B20D4DF-CEAD-4C91-B076-72555776615C}">
      <dgm:prSet/>
      <dgm:spPr/>
      <dgm:t>
        <a:bodyPr/>
        <a:lstStyle/>
        <a:p>
          <a:r>
            <a:rPr lang="en-US" dirty="0"/>
            <a:t>BIT 3</a:t>
          </a:r>
        </a:p>
      </dgm:t>
    </dgm:pt>
    <dgm:pt modelId="{617D49C2-92A3-4252-9F17-240ACE243D23}" type="parTrans" cxnId="{3EFC1787-BBC6-46FA-867E-415E70E6ABF8}">
      <dgm:prSet/>
      <dgm:spPr/>
      <dgm:t>
        <a:bodyPr/>
        <a:lstStyle/>
        <a:p>
          <a:endParaRPr lang="en-US"/>
        </a:p>
      </dgm:t>
    </dgm:pt>
    <dgm:pt modelId="{3E949C04-2DD0-46D2-9464-F2B1EB5835A0}" type="sibTrans" cxnId="{3EFC1787-BBC6-46FA-867E-415E70E6ABF8}">
      <dgm:prSet/>
      <dgm:spPr/>
      <dgm:t>
        <a:bodyPr/>
        <a:lstStyle/>
        <a:p>
          <a:endParaRPr lang="en-US"/>
        </a:p>
      </dgm:t>
    </dgm:pt>
    <dgm:pt modelId="{F0E62342-CB46-4BD4-85F1-ADF2AFA9D95E}">
      <dgm:prSet/>
      <dgm:spPr/>
      <dgm:t>
        <a:bodyPr/>
        <a:lstStyle/>
        <a:p>
          <a:r>
            <a:rPr lang="en-US" dirty="0"/>
            <a:t>BIT 2</a:t>
          </a:r>
        </a:p>
      </dgm:t>
    </dgm:pt>
    <dgm:pt modelId="{42ADDEFB-4908-49E4-940D-CFBA71F4F11A}" type="parTrans" cxnId="{BA9F5FF7-83C8-45C9-99D0-DC984C6C9156}">
      <dgm:prSet/>
      <dgm:spPr/>
      <dgm:t>
        <a:bodyPr/>
        <a:lstStyle/>
        <a:p>
          <a:endParaRPr lang="en-US"/>
        </a:p>
      </dgm:t>
    </dgm:pt>
    <dgm:pt modelId="{D6E0FAD0-8BBC-48C5-9A9A-F78849C16D1F}" type="sibTrans" cxnId="{BA9F5FF7-83C8-45C9-99D0-DC984C6C9156}">
      <dgm:prSet/>
      <dgm:spPr/>
      <dgm:t>
        <a:bodyPr/>
        <a:lstStyle/>
        <a:p>
          <a:endParaRPr lang="en-US"/>
        </a:p>
      </dgm:t>
    </dgm:pt>
    <dgm:pt modelId="{974EDEF0-10C8-40E1-AB0F-5174B0A61642}">
      <dgm:prSet/>
      <dgm:spPr/>
      <dgm:t>
        <a:bodyPr/>
        <a:lstStyle/>
        <a:p>
          <a:r>
            <a:rPr lang="en-US" dirty="0"/>
            <a:t>BIT 1</a:t>
          </a:r>
        </a:p>
      </dgm:t>
    </dgm:pt>
    <dgm:pt modelId="{24F8470D-129B-4BAE-A789-5BFDCDBB2849}" type="parTrans" cxnId="{E4636F75-D97E-43E3-A045-9E744BC19AF3}">
      <dgm:prSet/>
      <dgm:spPr/>
      <dgm:t>
        <a:bodyPr/>
        <a:lstStyle/>
        <a:p>
          <a:endParaRPr lang="en-US"/>
        </a:p>
      </dgm:t>
    </dgm:pt>
    <dgm:pt modelId="{FFDA53D9-D7E1-44EB-B1B7-3A7B1F83D0DD}" type="sibTrans" cxnId="{E4636F75-D97E-43E3-A045-9E744BC19AF3}">
      <dgm:prSet/>
      <dgm:spPr/>
      <dgm:t>
        <a:bodyPr/>
        <a:lstStyle/>
        <a:p>
          <a:endParaRPr lang="en-US"/>
        </a:p>
      </dgm:t>
    </dgm:pt>
    <dgm:pt modelId="{AE66DEBB-877A-40E5-868C-BE7A00179447}">
      <dgm:prSet/>
      <dgm:spPr/>
      <dgm:t>
        <a:bodyPr/>
        <a:lstStyle/>
        <a:p>
          <a:r>
            <a:rPr lang="en-US" dirty="0"/>
            <a:t>BIT 0</a:t>
          </a:r>
        </a:p>
      </dgm:t>
    </dgm:pt>
    <dgm:pt modelId="{12992C3A-660B-4E07-B17A-9260C1645015}" type="parTrans" cxnId="{4E6DFE28-71D9-494C-A1A6-79811E5A698D}">
      <dgm:prSet/>
      <dgm:spPr/>
      <dgm:t>
        <a:bodyPr/>
        <a:lstStyle/>
        <a:p>
          <a:endParaRPr lang="en-US"/>
        </a:p>
      </dgm:t>
    </dgm:pt>
    <dgm:pt modelId="{4B09D3BC-0580-4AAC-A4A0-ADB63ECAC915}" type="sibTrans" cxnId="{4E6DFE28-71D9-494C-A1A6-79811E5A698D}">
      <dgm:prSet/>
      <dgm:spPr/>
      <dgm:t>
        <a:bodyPr/>
        <a:lstStyle/>
        <a:p>
          <a:endParaRPr lang="en-US"/>
        </a:p>
      </dgm:t>
    </dgm:pt>
    <dgm:pt modelId="{4826C0CD-2F13-48A6-88A8-10AC54362BEF}">
      <dgm:prSet/>
      <dgm:spPr/>
      <dgm:t>
        <a:bodyPr/>
        <a:lstStyle/>
        <a:p>
          <a:r>
            <a:rPr lang="en-US" dirty="0"/>
            <a:t>…</a:t>
          </a:r>
        </a:p>
      </dgm:t>
    </dgm:pt>
    <dgm:pt modelId="{C9A72CA1-9655-42B9-BD84-BE80BE723FA2}" type="parTrans" cxnId="{8AA2C3FD-286F-493C-A682-88E89D007611}">
      <dgm:prSet/>
      <dgm:spPr/>
      <dgm:t>
        <a:bodyPr/>
        <a:lstStyle/>
        <a:p>
          <a:endParaRPr lang="en-US"/>
        </a:p>
      </dgm:t>
    </dgm:pt>
    <dgm:pt modelId="{A8395E05-3005-4E90-86BC-214569798611}" type="sibTrans" cxnId="{8AA2C3FD-286F-493C-A682-88E89D007611}">
      <dgm:prSet/>
      <dgm:spPr/>
      <dgm:t>
        <a:bodyPr/>
        <a:lstStyle/>
        <a:p>
          <a:endParaRPr lang="en-US"/>
        </a:p>
      </dgm:t>
    </dgm:pt>
    <dgm:pt modelId="{7995EFE5-88C8-48F8-9068-9CD6EF6B7DCB}" type="pres">
      <dgm:prSet presAssocID="{1C962598-9BB2-412E-8966-9BA3E5C28F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74C978-0DD5-4744-B332-5C274666C1F6}" type="pres">
      <dgm:prSet presAssocID="{D70BDC0C-21D3-428C-8B05-A229199B886F}" presName="root1" presStyleCnt="0"/>
      <dgm:spPr/>
    </dgm:pt>
    <dgm:pt modelId="{FFCABB32-E5FE-49F4-92BD-B6B54149619A}" type="pres">
      <dgm:prSet presAssocID="{D70BDC0C-21D3-428C-8B05-A229199B886F}" presName="LevelOneTextNode" presStyleLbl="node0" presStyleIdx="0" presStyleCnt="1">
        <dgm:presLayoutVars>
          <dgm:chPref val="3"/>
        </dgm:presLayoutVars>
      </dgm:prSet>
      <dgm:spPr/>
    </dgm:pt>
    <dgm:pt modelId="{C281CC1B-DC80-4467-A946-D2A6F180AA00}" type="pres">
      <dgm:prSet presAssocID="{D70BDC0C-21D3-428C-8B05-A229199B886F}" presName="level2hierChild" presStyleCnt="0"/>
      <dgm:spPr/>
    </dgm:pt>
    <dgm:pt modelId="{E395F436-3AF0-4A60-8219-62C8A294100C}" type="pres">
      <dgm:prSet presAssocID="{B46054D7-5694-4768-A57B-C66DBF99BE9E}" presName="conn2-1" presStyleLbl="parChTrans1D2" presStyleIdx="0" presStyleCnt="3"/>
      <dgm:spPr/>
    </dgm:pt>
    <dgm:pt modelId="{BAFED39C-C575-489E-BC7B-D610525C4BA6}" type="pres">
      <dgm:prSet presAssocID="{B46054D7-5694-4768-A57B-C66DBF99BE9E}" presName="connTx" presStyleLbl="parChTrans1D2" presStyleIdx="0" presStyleCnt="3"/>
      <dgm:spPr/>
    </dgm:pt>
    <dgm:pt modelId="{012BF582-6AFF-4FFC-B880-7CAF3EF55AD9}" type="pres">
      <dgm:prSet presAssocID="{57C5B0F8-E60D-4965-B126-5DC9606C61B2}" presName="root2" presStyleCnt="0"/>
      <dgm:spPr/>
    </dgm:pt>
    <dgm:pt modelId="{96147347-7DB8-4001-A869-4135DCCFEAB1}" type="pres">
      <dgm:prSet presAssocID="{57C5B0F8-E60D-4965-B126-5DC9606C61B2}" presName="LevelTwoTextNode" presStyleLbl="node2" presStyleIdx="0" presStyleCnt="3">
        <dgm:presLayoutVars>
          <dgm:chPref val="3"/>
        </dgm:presLayoutVars>
      </dgm:prSet>
      <dgm:spPr/>
    </dgm:pt>
    <dgm:pt modelId="{4F6B32A1-BE6A-485A-B641-3673EA31EAE2}" type="pres">
      <dgm:prSet presAssocID="{57C5B0F8-E60D-4965-B126-5DC9606C61B2}" presName="level3hierChild" presStyleCnt="0"/>
      <dgm:spPr/>
    </dgm:pt>
    <dgm:pt modelId="{E089EBA4-3293-4277-B2D3-8F2A695F9C4D}" type="pres">
      <dgm:prSet presAssocID="{D4356E12-750E-483D-BF0B-90C3AB5EF513}" presName="conn2-1" presStyleLbl="parChTrans1D3" presStyleIdx="0" presStyleCnt="10"/>
      <dgm:spPr/>
    </dgm:pt>
    <dgm:pt modelId="{745C374A-72D3-4B9B-8E83-C091E3DF1A87}" type="pres">
      <dgm:prSet presAssocID="{D4356E12-750E-483D-BF0B-90C3AB5EF513}" presName="connTx" presStyleLbl="parChTrans1D3" presStyleIdx="0" presStyleCnt="10"/>
      <dgm:spPr/>
    </dgm:pt>
    <dgm:pt modelId="{3CB5F688-9623-4975-9F48-5CDAC5150ED3}" type="pres">
      <dgm:prSet presAssocID="{A04A0D2C-246F-4923-9A33-0C1D140062B1}" presName="root2" presStyleCnt="0"/>
      <dgm:spPr/>
    </dgm:pt>
    <dgm:pt modelId="{90E44CE7-35DC-4027-A020-ABBFEF9357A1}" type="pres">
      <dgm:prSet presAssocID="{A04A0D2C-246F-4923-9A33-0C1D140062B1}" presName="LevelTwoTextNode" presStyleLbl="node3" presStyleIdx="0" presStyleCnt="10" custLinFactX="31922" custLinFactNeighborX="100000" custLinFactNeighborY="21937">
        <dgm:presLayoutVars>
          <dgm:chPref val="3"/>
        </dgm:presLayoutVars>
      </dgm:prSet>
      <dgm:spPr/>
    </dgm:pt>
    <dgm:pt modelId="{9DA5A380-B9E4-4DB7-A11F-5BD8DC881A09}" type="pres">
      <dgm:prSet presAssocID="{A04A0D2C-246F-4923-9A33-0C1D140062B1}" presName="level3hierChild" presStyleCnt="0"/>
      <dgm:spPr/>
    </dgm:pt>
    <dgm:pt modelId="{005D1256-74C2-4705-AFA6-D0234319F8E4}" type="pres">
      <dgm:prSet presAssocID="{C15EAAB3-BAD6-4A1E-837A-8B2708D228C3}" presName="conn2-1" presStyleLbl="parChTrans1D3" presStyleIdx="1" presStyleCnt="10"/>
      <dgm:spPr/>
    </dgm:pt>
    <dgm:pt modelId="{A3C72E70-DA31-4DD8-81EC-A748E06A89D7}" type="pres">
      <dgm:prSet presAssocID="{C15EAAB3-BAD6-4A1E-837A-8B2708D228C3}" presName="connTx" presStyleLbl="parChTrans1D3" presStyleIdx="1" presStyleCnt="10"/>
      <dgm:spPr/>
    </dgm:pt>
    <dgm:pt modelId="{9DBEC5D1-500A-4A61-A2E0-D0583D91B9CF}" type="pres">
      <dgm:prSet presAssocID="{3A05E870-1526-42CC-A7E2-6362D512AF10}" presName="root2" presStyleCnt="0"/>
      <dgm:spPr/>
    </dgm:pt>
    <dgm:pt modelId="{9F3C549B-754D-4A19-BD5E-C2F08D43575C}" type="pres">
      <dgm:prSet presAssocID="{3A05E870-1526-42CC-A7E2-6362D512AF10}" presName="LevelTwoTextNode" presStyleLbl="node3" presStyleIdx="1" presStyleCnt="10" custLinFactX="31152" custLinFactNeighborX="100000" custLinFactNeighborY="27120">
        <dgm:presLayoutVars>
          <dgm:chPref val="3"/>
        </dgm:presLayoutVars>
      </dgm:prSet>
      <dgm:spPr/>
    </dgm:pt>
    <dgm:pt modelId="{D0A62F23-4FF9-4ACC-9CE3-76584E8C46EA}" type="pres">
      <dgm:prSet presAssocID="{3A05E870-1526-42CC-A7E2-6362D512AF10}" presName="level3hierChild" presStyleCnt="0"/>
      <dgm:spPr/>
    </dgm:pt>
    <dgm:pt modelId="{4F373493-B8A1-42F0-B10C-36C15E292EB9}" type="pres">
      <dgm:prSet presAssocID="{1F5F0C9B-E58E-41F3-8AD5-64D95F213CE0}" presName="conn2-1" presStyleLbl="parChTrans1D3" presStyleIdx="2" presStyleCnt="10"/>
      <dgm:spPr/>
    </dgm:pt>
    <dgm:pt modelId="{C832256D-7F2B-4747-B0FD-2E0FDE860CD1}" type="pres">
      <dgm:prSet presAssocID="{1F5F0C9B-E58E-41F3-8AD5-64D95F213CE0}" presName="connTx" presStyleLbl="parChTrans1D3" presStyleIdx="2" presStyleCnt="10"/>
      <dgm:spPr/>
    </dgm:pt>
    <dgm:pt modelId="{A95CC5C7-E006-4B7E-84C4-368C5DC9BD27}" type="pres">
      <dgm:prSet presAssocID="{41634C33-E1CE-4D8D-81CD-DB4701AB3ED9}" presName="root2" presStyleCnt="0"/>
      <dgm:spPr/>
    </dgm:pt>
    <dgm:pt modelId="{76AD26CB-6E9F-4915-B601-9FAC76BDED36}" type="pres">
      <dgm:prSet presAssocID="{41634C33-E1CE-4D8D-81CD-DB4701AB3ED9}" presName="LevelTwoTextNode" presStyleLbl="node3" presStyleIdx="2" presStyleCnt="10" custLinFactX="31152" custLinFactNeighborX="100000" custLinFactNeighborY="27120">
        <dgm:presLayoutVars>
          <dgm:chPref val="3"/>
        </dgm:presLayoutVars>
      </dgm:prSet>
      <dgm:spPr/>
    </dgm:pt>
    <dgm:pt modelId="{5B91094D-2992-42B9-8050-8D36AFDC48FD}" type="pres">
      <dgm:prSet presAssocID="{41634C33-E1CE-4D8D-81CD-DB4701AB3ED9}" presName="level3hierChild" presStyleCnt="0"/>
      <dgm:spPr/>
    </dgm:pt>
    <dgm:pt modelId="{5DFB2696-B02B-4A45-9338-E94DC7214D29}" type="pres">
      <dgm:prSet presAssocID="{44DB3FB6-D542-4C93-9307-7F8E8B401406}" presName="conn2-1" presStyleLbl="parChTrans1D3" presStyleIdx="3" presStyleCnt="10"/>
      <dgm:spPr/>
    </dgm:pt>
    <dgm:pt modelId="{7E00515A-68A1-4957-A0A7-47D3FBD791CD}" type="pres">
      <dgm:prSet presAssocID="{44DB3FB6-D542-4C93-9307-7F8E8B401406}" presName="connTx" presStyleLbl="parChTrans1D3" presStyleIdx="3" presStyleCnt="10"/>
      <dgm:spPr/>
    </dgm:pt>
    <dgm:pt modelId="{E1D1A4A3-E711-4B9A-8E41-A5FF856321BC}" type="pres">
      <dgm:prSet presAssocID="{02CBD7AF-895C-4C36-8302-006DFC5DCA04}" presName="root2" presStyleCnt="0"/>
      <dgm:spPr/>
    </dgm:pt>
    <dgm:pt modelId="{FC659370-CE19-4DB2-86C2-2FA3F078CC7C}" type="pres">
      <dgm:prSet presAssocID="{02CBD7AF-895C-4C36-8302-006DFC5DCA04}" presName="LevelTwoTextNode" presStyleLbl="node3" presStyleIdx="3" presStyleCnt="10" custLinFactX="31152" custLinFactNeighborX="100000" custLinFactNeighborY="27120">
        <dgm:presLayoutVars>
          <dgm:chPref val="3"/>
        </dgm:presLayoutVars>
      </dgm:prSet>
      <dgm:spPr/>
    </dgm:pt>
    <dgm:pt modelId="{BCA85876-7C54-4BF8-90BD-2DA11E5062E5}" type="pres">
      <dgm:prSet presAssocID="{02CBD7AF-895C-4C36-8302-006DFC5DCA04}" presName="level3hierChild" presStyleCnt="0"/>
      <dgm:spPr/>
    </dgm:pt>
    <dgm:pt modelId="{A658BE29-C548-4F39-81C7-7B5EB0BF3BE1}" type="pres">
      <dgm:prSet presAssocID="{617D49C2-92A3-4252-9F17-240ACE243D23}" presName="conn2-1" presStyleLbl="parChTrans1D3" presStyleIdx="4" presStyleCnt="10"/>
      <dgm:spPr/>
    </dgm:pt>
    <dgm:pt modelId="{B439AF28-E61F-417F-BAC4-07FFD9756C8F}" type="pres">
      <dgm:prSet presAssocID="{617D49C2-92A3-4252-9F17-240ACE243D23}" presName="connTx" presStyleLbl="parChTrans1D3" presStyleIdx="4" presStyleCnt="10"/>
      <dgm:spPr/>
    </dgm:pt>
    <dgm:pt modelId="{88171748-01D9-422D-885B-81ABCC11ABCA}" type="pres">
      <dgm:prSet presAssocID="{6B20D4DF-CEAD-4C91-B076-72555776615C}" presName="root2" presStyleCnt="0"/>
      <dgm:spPr/>
    </dgm:pt>
    <dgm:pt modelId="{13BA4F93-0A6A-46AA-BEB7-22D753687245}" type="pres">
      <dgm:prSet presAssocID="{6B20D4DF-CEAD-4C91-B076-72555776615C}" presName="LevelTwoTextNode" presStyleLbl="node3" presStyleIdx="4" presStyleCnt="10" custLinFactX="31152" custLinFactNeighborX="100000" custLinFactNeighborY="27120">
        <dgm:presLayoutVars>
          <dgm:chPref val="3"/>
        </dgm:presLayoutVars>
      </dgm:prSet>
      <dgm:spPr/>
    </dgm:pt>
    <dgm:pt modelId="{D9D59E68-E422-4F34-96BB-E795F02D8242}" type="pres">
      <dgm:prSet presAssocID="{6B20D4DF-CEAD-4C91-B076-72555776615C}" presName="level3hierChild" presStyleCnt="0"/>
      <dgm:spPr/>
    </dgm:pt>
    <dgm:pt modelId="{C338E44C-6DCF-4567-9A4E-7ACE7526EC66}" type="pres">
      <dgm:prSet presAssocID="{42ADDEFB-4908-49E4-940D-CFBA71F4F11A}" presName="conn2-1" presStyleLbl="parChTrans1D3" presStyleIdx="5" presStyleCnt="10"/>
      <dgm:spPr/>
    </dgm:pt>
    <dgm:pt modelId="{05797D8F-5872-4DB5-B11A-4EDDD9B1CC75}" type="pres">
      <dgm:prSet presAssocID="{42ADDEFB-4908-49E4-940D-CFBA71F4F11A}" presName="connTx" presStyleLbl="parChTrans1D3" presStyleIdx="5" presStyleCnt="10"/>
      <dgm:spPr/>
    </dgm:pt>
    <dgm:pt modelId="{EF12E1C4-34AF-4108-ACC0-77327900DC2D}" type="pres">
      <dgm:prSet presAssocID="{F0E62342-CB46-4BD4-85F1-ADF2AFA9D95E}" presName="root2" presStyleCnt="0"/>
      <dgm:spPr/>
    </dgm:pt>
    <dgm:pt modelId="{02115887-E1F0-4FFA-BA05-0182056DBA14}" type="pres">
      <dgm:prSet presAssocID="{F0E62342-CB46-4BD4-85F1-ADF2AFA9D95E}" presName="LevelTwoTextNode" presStyleLbl="node3" presStyleIdx="5" presStyleCnt="10" custLinFactX="31152" custLinFactNeighborX="100000" custLinFactNeighborY="27120">
        <dgm:presLayoutVars>
          <dgm:chPref val="3"/>
        </dgm:presLayoutVars>
      </dgm:prSet>
      <dgm:spPr/>
    </dgm:pt>
    <dgm:pt modelId="{EE4712D1-5DB2-40B2-963D-820406F1C544}" type="pres">
      <dgm:prSet presAssocID="{F0E62342-CB46-4BD4-85F1-ADF2AFA9D95E}" presName="level3hierChild" presStyleCnt="0"/>
      <dgm:spPr/>
    </dgm:pt>
    <dgm:pt modelId="{9795E49C-9107-4CC0-88BD-814C5802FC24}" type="pres">
      <dgm:prSet presAssocID="{24F8470D-129B-4BAE-A789-5BFDCDBB2849}" presName="conn2-1" presStyleLbl="parChTrans1D3" presStyleIdx="6" presStyleCnt="10"/>
      <dgm:spPr/>
    </dgm:pt>
    <dgm:pt modelId="{97906C60-30F4-4282-8F30-F56679881BB4}" type="pres">
      <dgm:prSet presAssocID="{24F8470D-129B-4BAE-A789-5BFDCDBB2849}" presName="connTx" presStyleLbl="parChTrans1D3" presStyleIdx="6" presStyleCnt="10"/>
      <dgm:spPr/>
    </dgm:pt>
    <dgm:pt modelId="{95DF3796-ED81-44D8-88B5-D9D5AB29932C}" type="pres">
      <dgm:prSet presAssocID="{974EDEF0-10C8-40E1-AB0F-5174B0A61642}" presName="root2" presStyleCnt="0"/>
      <dgm:spPr/>
    </dgm:pt>
    <dgm:pt modelId="{FCCAC469-8C65-4A18-A1C3-F37EAFE31C36}" type="pres">
      <dgm:prSet presAssocID="{974EDEF0-10C8-40E1-AB0F-5174B0A61642}" presName="LevelTwoTextNode" presStyleLbl="node3" presStyleIdx="6" presStyleCnt="10" custLinFactX="31152" custLinFactNeighborX="100000" custLinFactNeighborY="27120">
        <dgm:presLayoutVars>
          <dgm:chPref val="3"/>
        </dgm:presLayoutVars>
      </dgm:prSet>
      <dgm:spPr/>
    </dgm:pt>
    <dgm:pt modelId="{FB00EB5F-DFD5-4321-8A4E-DC1E6F54CA25}" type="pres">
      <dgm:prSet presAssocID="{974EDEF0-10C8-40E1-AB0F-5174B0A61642}" presName="level3hierChild" presStyleCnt="0"/>
      <dgm:spPr/>
    </dgm:pt>
    <dgm:pt modelId="{6944C51E-C4BA-44CB-BC82-850062BD46A2}" type="pres">
      <dgm:prSet presAssocID="{12992C3A-660B-4E07-B17A-9260C1645015}" presName="conn2-1" presStyleLbl="parChTrans1D3" presStyleIdx="7" presStyleCnt="10"/>
      <dgm:spPr/>
    </dgm:pt>
    <dgm:pt modelId="{DB52D32D-029E-4780-A561-83FE3FC267F7}" type="pres">
      <dgm:prSet presAssocID="{12992C3A-660B-4E07-B17A-9260C1645015}" presName="connTx" presStyleLbl="parChTrans1D3" presStyleIdx="7" presStyleCnt="10"/>
      <dgm:spPr/>
    </dgm:pt>
    <dgm:pt modelId="{BC588C36-30BE-4575-91BF-9E3E96AD93C1}" type="pres">
      <dgm:prSet presAssocID="{AE66DEBB-877A-40E5-868C-BE7A00179447}" presName="root2" presStyleCnt="0"/>
      <dgm:spPr/>
    </dgm:pt>
    <dgm:pt modelId="{903E1CE9-E936-49F4-8025-C50BFC1456C2}" type="pres">
      <dgm:prSet presAssocID="{AE66DEBB-877A-40E5-868C-BE7A00179447}" presName="LevelTwoTextNode" presStyleLbl="node3" presStyleIdx="7" presStyleCnt="10" custLinFactX="31152" custLinFactNeighborX="100000" custLinFactNeighborY="27120">
        <dgm:presLayoutVars>
          <dgm:chPref val="3"/>
        </dgm:presLayoutVars>
      </dgm:prSet>
      <dgm:spPr/>
    </dgm:pt>
    <dgm:pt modelId="{D637AB25-6E28-481F-A8F7-377CEFDCBC26}" type="pres">
      <dgm:prSet presAssocID="{AE66DEBB-877A-40E5-868C-BE7A00179447}" presName="level3hierChild" presStyleCnt="0"/>
      <dgm:spPr/>
    </dgm:pt>
    <dgm:pt modelId="{0E00C1B9-F1C4-4F64-90B9-901FA860D914}" type="pres">
      <dgm:prSet presAssocID="{501471DF-9D60-4C71-A4D2-2A37EE22ED4C}" presName="conn2-1" presStyleLbl="parChTrans1D2" presStyleIdx="1" presStyleCnt="3"/>
      <dgm:spPr/>
    </dgm:pt>
    <dgm:pt modelId="{FE37D6F1-286A-4043-8B88-E133FA3ED043}" type="pres">
      <dgm:prSet presAssocID="{501471DF-9D60-4C71-A4D2-2A37EE22ED4C}" presName="connTx" presStyleLbl="parChTrans1D2" presStyleIdx="1" presStyleCnt="3"/>
      <dgm:spPr/>
    </dgm:pt>
    <dgm:pt modelId="{0D8ECDEA-F317-4E8A-847F-AB3633A3819D}" type="pres">
      <dgm:prSet presAssocID="{C4EB4FBA-4D1E-45D8-9223-4481FE938A8B}" presName="root2" presStyleCnt="0"/>
      <dgm:spPr/>
    </dgm:pt>
    <dgm:pt modelId="{5C8276CA-EA72-40FC-BAE7-A2FC2F1B4573}" type="pres">
      <dgm:prSet presAssocID="{C4EB4FBA-4D1E-45D8-9223-4481FE938A8B}" presName="LevelTwoTextNode" presStyleLbl="node2" presStyleIdx="1" presStyleCnt="3" custLinFactNeighborX="0" custLinFactNeighborY="-48833">
        <dgm:presLayoutVars>
          <dgm:chPref val="3"/>
        </dgm:presLayoutVars>
      </dgm:prSet>
      <dgm:spPr/>
    </dgm:pt>
    <dgm:pt modelId="{662779C5-AF23-4185-A641-96B786D81492}" type="pres">
      <dgm:prSet presAssocID="{C4EB4FBA-4D1E-45D8-9223-4481FE938A8B}" presName="level3hierChild" presStyleCnt="0"/>
      <dgm:spPr/>
    </dgm:pt>
    <dgm:pt modelId="{A9D580B7-7981-400E-A183-64B17ADF0101}" type="pres">
      <dgm:prSet presAssocID="{CBBAC4E4-DB1D-4FCD-9AB2-B0DE53EDDD8E}" presName="conn2-1" presStyleLbl="parChTrans1D3" presStyleIdx="8" presStyleCnt="10"/>
      <dgm:spPr/>
    </dgm:pt>
    <dgm:pt modelId="{65035A3F-35D9-42CE-A023-53C18A64C779}" type="pres">
      <dgm:prSet presAssocID="{CBBAC4E4-DB1D-4FCD-9AB2-B0DE53EDDD8E}" presName="connTx" presStyleLbl="parChTrans1D3" presStyleIdx="8" presStyleCnt="10"/>
      <dgm:spPr/>
    </dgm:pt>
    <dgm:pt modelId="{69C4B4C8-D097-4467-9B68-F4D940D03C22}" type="pres">
      <dgm:prSet presAssocID="{12133F1E-25ED-4D7D-95AA-226268D820E8}" presName="root2" presStyleCnt="0"/>
      <dgm:spPr/>
    </dgm:pt>
    <dgm:pt modelId="{74E1B97E-8977-46FE-9D13-3C39392DBF85}" type="pres">
      <dgm:prSet presAssocID="{12133F1E-25ED-4D7D-95AA-226268D820E8}" presName="LevelTwoTextNode" presStyleLbl="node3" presStyleIdx="8" presStyleCnt="10">
        <dgm:presLayoutVars>
          <dgm:chPref val="3"/>
        </dgm:presLayoutVars>
      </dgm:prSet>
      <dgm:spPr/>
    </dgm:pt>
    <dgm:pt modelId="{1752C626-6DC2-48A1-A568-BDFE1019618F}" type="pres">
      <dgm:prSet presAssocID="{12133F1E-25ED-4D7D-95AA-226268D820E8}" presName="level3hierChild" presStyleCnt="0"/>
      <dgm:spPr/>
    </dgm:pt>
    <dgm:pt modelId="{72D05B38-5EFF-4FF4-994C-2B6A527D569F}" type="pres">
      <dgm:prSet presAssocID="{9DCE4EC6-01FE-4DB6-B882-C93936F9F5B7}" presName="conn2-1" presStyleLbl="parChTrans1D2" presStyleIdx="2" presStyleCnt="3"/>
      <dgm:spPr/>
    </dgm:pt>
    <dgm:pt modelId="{439D6C17-B638-4EE7-AA12-D4E94405A493}" type="pres">
      <dgm:prSet presAssocID="{9DCE4EC6-01FE-4DB6-B882-C93936F9F5B7}" presName="connTx" presStyleLbl="parChTrans1D2" presStyleIdx="2" presStyleCnt="3"/>
      <dgm:spPr/>
    </dgm:pt>
    <dgm:pt modelId="{036EA25F-0250-4D8F-B537-C57361E45F2E}" type="pres">
      <dgm:prSet presAssocID="{BBD342D5-9C31-4A25-AE0D-075037C6BCB3}" presName="root2" presStyleCnt="0"/>
      <dgm:spPr/>
    </dgm:pt>
    <dgm:pt modelId="{6719857B-1106-424E-9218-F21BC038D884}" type="pres">
      <dgm:prSet presAssocID="{BBD342D5-9C31-4A25-AE0D-075037C6BCB3}" presName="LevelTwoTextNode" presStyleLbl="node2" presStyleIdx="2" presStyleCnt="3" custLinFactNeighborY="4622">
        <dgm:presLayoutVars>
          <dgm:chPref val="3"/>
        </dgm:presLayoutVars>
      </dgm:prSet>
      <dgm:spPr/>
    </dgm:pt>
    <dgm:pt modelId="{C42CD689-B7A8-4D67-9863-302BB5BDA588}" type="pres">
      <dgm:prSet presAssocID="{BBD342D5-9C31-4A25-AE0D-075037C6BCB3}" presName="level3hierChild" presStyleCnt="0"/>
      <dgm:spPr/>
    </dgm:pt>
    <dgm:pt modelId="{99B11B49-02E1-43A1-B768-0AC189080CAF}" type="pres">
      <dgm:prSet presAssocID="{C9A72CA1-9655-42B9-BD84-BE80BE723FA2}" presName="conn2-1" presStyleLbl="parChTrans1D3" presStyleIdx="9" presStyleCnt="10"/>
      <dgm:spPr/>
    </dgm:pt>
    <dgm:pt modelId="{CAA72439-8033-48D0-8476-D6CEE5D83343}" type="pres">
      <dgm:prSet presAssocID="{C9A72CA1-9655-42B9-BD84-BE80BE723FA2}" presName="connTx" presStyleLbl="parChTrans1D3" presStyleIdx="9" presStyleCnt="10"/>
      <dgm:spPr/>
    </dgm:pt>
    <dgm:pt modelId="{3B2EE103-B286-48BD-83EC-7EAC4065F6E0}" type="pres">
      <dgm:prSet presAssocID="{4826C0CD-2F13-48A6-88A8-10AC54362BEF}" presName="root2" presStyleCnt="0"/>
      <dgm:spPr/>
    </dgm:pt>
    <dgm:pt modelId="{AE7B8B59-595B-4BFD-885F-113C32AAA114}" type="pres">
      <dgm:prSet presAssocID="{4826C0CD-2F13-48A6-88A8-10AC54362BEF}" presName="LevelTwoTextNode" presStyleLbl="node3" presStyleIdx="9" presStyleCnt="10">
        <dgm:presLayoutVars>
          <dgm:chPref val="3"/>
        </dgm:presLayoutVars>
      </dgm:prSet>
      <dgm:spPr/>
    </dgm:pt>
    <dgm:pt modelId="{696ABA14-829B-4A64-BDF3-3BA2921F0F96}" type="pres">
      <dgm:prSet presAssocID="{4826C0CD-2F13-48A6-88A8-10AC54362BEF}" presName="level3hierChild" presStyleCnt="0"/>
      <dgm:spPr/>
    </dgm:pt>
  </dgm:ptLst>
  <dgm:cxnLst>
    <dgm:cxn modelId="{3F257309-5F30-46F8-8027-64C25F653A9C}" srcId="{57C5B0F8-E60D-4965-B126-5DC9606C61B2}" destId="{3A05E870-1526-42CC-A7E2-6362D512AF10}" srcOrd="1" destOrd="0" parTransId="{C15EAAB3-BAD6-4A1E-837A-8B2708D228C3}" sibTransId="{1DD13C14-EA3B-4446-8B08-6341C4ED87B3}"/>
    <dgm:cxn modelId="{158F110C-2871-4BEB-868F-841398AD8CA1}" type="presOf" srcId="{F0E62342-CB46-4BD4-85F1-ADF2AFA9D95E}" destId="{02115887-E1F0-4FFA-BA05-0182056DBA14}" srcOrd="0" destOrd="0" presId="urn:microsoft.com/office/officeart/2005/8/layout/hierarchy2"/>
    <dgm:cxn modelId="{D3CD9816-4646-4D62-9A72-E19C18060B11}" type="presOf" srcId="{D4356E12-750E-483D-BF0B-90C3AB5EF513}" destId="{E089EBA4-3293-4277-B2D3-8F2A695F9C4D}" srcOrd="0" destOrd="0" presId="urn:microsoft.com/office/officeart/2005/8/layout/hierarchy2"/>
    <dgm:cxn modelId="{39BDE117-0DEA-47C5-88E2-BAB37A85B4E4}" type="presOf" srcId="{A04A0D2C-246F-4923-9A33-0C1D140062B1}" destId="{90E44CE7-35DC-4027-A020-ABBFEF9357A1}" srcOrd="0" destOrd="0" presId="urn:microsoft.com/office/officeart/2005/8/layout/hierarchy2"/>
    <dgm:cxn modelId="{2B7D711C-5B6C-4FE2-8E6F-B13C926188F7}" type="presOf" srcId="{C15EAAB3-BAD6-4A1E-837A-8B2708D228C3}" destId="{A3C72E70-DA31-4DD8-81EC-A748E06A89D7}" srcOrd="1" destOrd="0" presId="urn:microsoft.com/office/officeart/2005/8/layout/hierarchy2"/>
    <dgm:cxn modelId="{2C603D1E-5C30-4089-9E28-8936B5399751}" type="presOf" srcId="{AE66DEBB-877A-40E5-868C-BE7A00179447}" destId="{903E1CE9-E936-49F4-8025-C50BFC1456C2}" srcOrd="0" destOrd="0" presId="urn:microsoft.com/office/officeart/2005/8/layout/hierarchy2"/>
    <dgm:cxn modelId="{C53E1A22-2687-4AC0-A21F-D9D32A85251C}" srcId="{D70BDC0C-21D3-428C-8B05-A229199B886F}" destId="{C4EB4FBA-4D1E-45D8-9223-4481FE938A8B}" srcOrd="1" destOrd="0" parTransId="{501471DF-9D60-4C71-A4D2-2A37EE22ED4C}" sibTransId="{15E77324-4281-430A-960D-3E9713325331}"/>
    <dgm:cxn modelId="{9A7DBC26-91CD-41F4-B193-4E3E8F2062A3}" type="presOf" srcId="{D70BDC0C-21D3-428C-8B05-A229199B886F}" destId="{FFCABB32-E5FE-49F4-92BD-B6B54149619A}" srcOrd="0" destOrd="0" presId="urn:microsoft.com/office/officeart/2005/8/layout/hierarchy2"/>
    <dgm:cxn modelId="{4E6DFE28-71D9-494C-A1A6-79811E5A698D}" srcId="{57C5B0F8-E60D-4965-B126-5DC9606C61B2}" destId="{AE66DEBB-877A-40E5-868C-BE7A00179447}" srcOrd="7" destOrd="0" parTransId="{12992C3A-660B-4E07-B17A-9260C1645015}" sibTransId="{4B09D3BC-0580-4AAC-A4A0-ADB63ECAC915}"/>
    <dgm:cxn modelId="{6AB1B029-7F5A-4464-8E59-B2872B9B427F}" type="presOf" srcId="{1F5F0C9B-E58E-41F3-8AD5-64D95F213CE0}" destId="{C832256D-7F2B-4747-B0FD-2E0FDE860CD1}" srcOrd="1" destOrd="0" presId="urn:microsoft.com/office/officeart/2005/8/layout/hierarchy2"/>
    <dgm:cxn modelId="{F83B4030-8C8F-455C-BAB0-795716E37690}" type="presOf" srcId="{3A05E870-1526-42CC-A7E2-6362D512AF10}" destId="{9F3C549B-754D-4A19-BD5E-C2F08D43575C}" srcOrd="0" destOrd="0" presId="urn:microsoft.com/office/officeart/2005/8/layout/hierarchy2"/>
    <dgm:cxn modelId="{9BC60D34-9942-4E96-9FEA-B472CEF7E265}" type="presOf" srcId="{BBD342D5-9C31-4A25-AE0D-075037C6BCB3}" destId="{6719857B-1106-424E-9218-F21BC038D884}" srcOrd="0" destOrd="0" presId="urn:microsoft.com/office/officeart/2005/8/layout/hierarchy2"/>
    <dgm:cxn modelId="{79C75035-CD93-46CC-ADE6-597BBC151C7D}" type="presOf" srcId="{9DCE4EC6-01FE-4DB6-B882-C93936F9F5B7}" destId="{72D05B38-5EFF-4FF4-994C-2B6A527D569F}" srcOrd="0" destOrd="0" presId="urn:microsoft.com/office/officeart/2005/8/layout/hierarchy2"/>
    <dgm:cxn modelId="{AAE3FD5F-53A4-4B40-9E52-C3CF039F2B81}" type="presOf" srcId="{42ADDEFB-4908-49E4-940D-CFBA71F4F11A}" destId="{05797D8F-5872-4DB5-B11A-4EDDD9B1CC75}" srcOrd="1" destOrd="0" presId="urn:microsoft.com/office/officeart/2005/8/layout/hierarchy2"/>
    <dgm:cxn modelId="{747D4841-73A4-43D4-A605-61AA1C13BCD6}" type="presOf" srcId="{57C5B0F8-E60D-4965-B126-5DC9606C61B2}" destId="{96147347-7DB8-4001-A869-4135DCCFEAB1}" srcOrd="0" destOrd="0" presId="urn:microsoft.com/office/officeart/2005/8/layout/hierarchy2"/>
    <dgm:cxn modelId="{92A03248-0037-48E8-A50D-6485DCE1421A}" type="presOf" srcId="{C9A72CA1-9655-42B9-BD84-BE80BE723FA2}" destId="{99B11B49-02E1-43A1-B768-0AC189080CAF}" srcOrd="0" destOrd="0" presId="urn:microsoft.com/office/officeart/2005/8/layout/hierarchy2"/>
    <dgm:cxn modelId="{F190124C-A2BA-4F40-BD20-5E59D7274D69}" type="presOf" srcId="{CBBAC4E4-DB1D-4FCD-9AB2-B0DE53EDDD8E}" destId="{A9D580B7-7981-400E-A183-64B17ADF0101}" srcOrd="0" destOrd="0" presId="urn:microsoft.com/office/officeart/2005/8/layout/hierarchy2"/>
    <dgm:cxn modelId="{EEF28A4E-51E9-46B1-9523-E7CB4A1DD98E}" type="presOf" srcId="{1F5F0C9B-E58E-41F3-8AD5-64D95F213CE0}" destId="{4F373493-B8A1-42F0-B10C-36C15E292EB9}" srcOrd="0" destOrd="0" presId="urn:microsoft.com/office/officeart/2005/8/layout/hierarchy2"/>
    <dgm:cxn modelId="{63274A71-9211-495D-A148-E0AD3CCFCCE8}" type="presOf" srcId="{4826C0CD-2F13-48A6-88A8-10AC54362BEF}" destId="{AE7B8B59-595B-4BFD-885F-113C32AAA114}" srcOrd="0" destOrd="0" presId="urn:microsoft.com/office/officeart/2005/8/layout/hierarchy2"/>
    <dgm:cxn modelId="{8E622253-7E05-4EAE-8EAE-E000D82B86DB}" type="presOf" srcId="{44DB3FB6-D542-4C93-9307-7F8E8B401406}" destId="{5DFB2696-B02B-4A45-9338-E94DC7214D29}" srcOrd="0" destOrd="0" presId="urn:microsoft.com/office/officeart/2005/8/layout/hierarchy2"/>
    <dgm:cxn modelId="{E4636F75-D97E-43E3-A045-9E744BC19AF3}" srcId="{57C5B0F8-E60D-4965-B126-5DC9606C61B2}" destId="{974EDEF0-10C8-40E1-AB0F-5174B0A61642}" srcOrd="6" destOrd="0" parTransId="{24F8470D-129B-4BAE-A789-5BFDCDBB2849}" sibTransId="{FFDA53D9-D7E1-44EB-B1B7-3A7B1F83D0DD}"/>
    <dgm:cxn modelId="{C5868D55-C65A-4F4F-892C-A8320B6614FF}" type="presOf" srcId="{974EDEF0-10C8-40E1-AB0F-5174B0A61642}" destId="{FCCAC469-8C65-4A18-A1C3-F37EAFE31C36}" srcOrd="0" destOrd="0" presId="urn:microsoft.com/office/officeart/2005/8/layout/hierarchy2"/>
    <dgm:cxn modelId="{3F1DF959-85D4-4F03-B032-82ED5DD6934B}" type="presOf" srcId="{C4EB4FBA-4D1E-45D8-9223-4481FE938A8B}" destId="{5C8276CA-EA72-40FC-BAE7-A2FC2F1B4573}" srcOrd="0" destOrd="0" presId="urn:microsoft.com/office/officeart/2005/8/layout/hierarchy2"/>
    <dgm:cxn modelId="{113ACD7A-8FC4-47E9-B16F-C23BEF8A82C1}" type="presOf" srcId="{D4356E12-750E-483D-BF0B-90C3AB5EF513}" destId="{745C374A-72D3-4B9B-8E83-C091E3DF1A87}" srcOrd="1" destOrd="0" presId="urn:microsoft.com/office/officeart/2005/8/layout/hierarchy2"/>
    <dgm:cxn modelId="{309CC37B-66C8-4FDE-B992-81D4B5231CD4}" type="presOf" srcId="{42ADDEFB-4908-49E4-940D-CFBA71F4F11A}" destId="{C338E44C-6DCF-4567-9A4E-7ACE7526EC66}" srcOrd="0" destOrd="0" presId="urn:microsoft.com/office/officeart/2005/8/layout/hierarchy2"/>
    <dgm:cxn modelId="{114D147F-65F1-4A00-A7FA-C2E6D46ED8B4}" type="presOf" srcId="{6B20D4DF-CEAD-4C91-B076-72555776615C}" destId="{13BA4F93-0A6A-46AA-BEB7-22D753687245}" srcOrd="0" destOrd="0" presId="urn:microsoft.com/office/officeart/2005/8/layout/hierarchy2"/>
    <dgm:cxn modelId="{58D87082-BC6F-4D74-A157-3BF27DDE9FA1}" type="presOf" srcId="{1C962598-9BB2-412E-8966-9BA3E5C28F0C}" destId="{7995EFE5-88C8-48F8-9068-9CD6EF6B7DCB}" srcOrd="0" destOrd="0" presId="urn:microsoft.com/office/officeart/2005/8/layout/hierarchy2"/>
    <dgm:cxn modelId="{3EFC1787-BBC6-46FA-867E-415E70E6ABF8}" srcId="{57C5B0F8-E60D-4965-B126-5DC9606C61B2}" destId="{6B20D4DF-CEAD-4C91-B076-72555776615C}" srcOrd="4" destOrd="0" parTransId="{617D49C2-92A3-4252-9F17-240ACE243D23}" sibTransId="{3E949C04-2DD0-46D2-9464-F2B1EB5835A0}"/>
    <dgm:cxn modelId="{0D252D8C-20D9-400A-875D-B2E4E4E48758}" type="presOf" srcId="{C15EAAB3-BAD6-4A1E-837A-8B2708D228C3}" destId="{005D1256-74C2-4705-AFA6-D0234319F8E4}" srcOrd="0" destOrd="0" presId="urn:microsoft.com/office/officeart/2005/8/layout/hierarchy2"/>
    <dgm:cxn modelId="{A4CDF08F-CBCF-4A88-BE14-38A07E656FF6}" type="presOf" srcId="{12133F1E-25ED-4D7D-95AA-226268D820E8}" destId="{74E1B97E-8977-46FE-9D13-3C39392DBF85}" srcOrd="0" destOrd="0" presId="urn:microsoft.com/office/officeart/2005/8/layout/hierarchy2"/>
    <dgm:cxn modelId="{966C2A91-6440-4933-8822-41FF0CC617C9}" type="presOf" srcId="{02CBD7AF-895C-4C36-8302-006DFC5DCA04}" destId="{FC659370-CE19-4DB2-86C2-2FA3F078CC7C}" srcOrd="0" destOrd="0" presId="urn:microsoft.com/office/officeart/2005/8/layout/hierarchy2"/>
    <dgm:cxn modelId="{64D4C493-CD40-499B-9353-3E106D502069}" type="presOf" srcId="{501471DF-9D60-4C71-A4D2-2A37EE22ED4C}" destId="{FE37D6F1-286A-4043-8B88-E133FA3ED043}" srcOrd="1" destOrd="0" presId="urn:microsoft.com/office/officeart/2005/8/layout/hierarchy2"/>
    <dgm:cxn modelId="{7143FA97-BBDC-434A-9495-F3BB05418C46}" type="presOf" srcId="{9DCE4EC6-01FE-4DB6-B882-C93936F9F5B7}" destId="{439D6C17-B638-4EE7-AA12-D4E94405A493}" srcOrd="1" destOrd="0" presId="urn:microsoft.com/office/officeart/2005/8/layout/hierarchy2"/>
    <dgm:cxn modelId="{9BB010A3-EABC-48A8-8698-AE69FAF323D7}" srcId="{C4EB4FBA-4D1E-45D8-9223-4481FE938A8B}" destId="{12133F1E-25ED-4D7D-95AA-226268D820E8}" srcOrd="0" destOrd="0" parTransId="{CBBAC4E4-DB1D-4FCD-9AB2-B0DE53EDDD8E}" sibTransId="{BA1D7288-DE81-48DC-901F-C3ECF4DF179D}"/>
    <dgm:cxn modelId="{AFA42BB2-DBE7-4147-8EB9-0AE04C337660}" type="presOf" srcId="{B46054D7-5694-4768-A57B-C66DBF99BE9E}" destId="{BAFED39C-C575-489E-BC7B-D610525C4BA6}" srcOrd="1" destOrd="0" presId="urn:microsoft.com/office/officeart/2005/8/layout/hierarchy2"/>
    <dgm:cxn modelId="{55432AB4-A03B-48C9-8D42-0579200E0317}" type="presOf" srcId="{CBBAC4E4-DB1D-4FCD-9AB2-B0DE53EDDD8E}" destId="{65035A3F-35D9-42CE-A023-53C18A64C779}" srcOrd="1" destOrd="0" presId="urn:microsoft.com/office/officeart/2005/8/layout/hierarchy2"/>
    <dgm:cxn modelId="{AEE8CBB7-FA61-44CD-B1F7-D56CF8759EF6}" type="presOf" srcId="{C9A72CA1-9655-42B9-BD84-BE80BE723FA2}" destId="{CAA72439-8033-48D0-8476-D6CEE5D83343}" srcOrd="1" destOrd="0" presId="urn:microsoft.com/office/officeart/2005/8/layout/hierarchy2"/>
    <dgm:cxn modelId="{435BD9B8-F979-4292-BC9B-62D4EE4AECF7}" type="presOf" srcId="{24F8470D-129B-4BAE-A789-5BFDCDBB2849}" destId="{97906C60-30F4-4282-8F30-F56679881BB4}" srcOrd="1" destOrd="0" presId="urn:microsoft.com/office/officeart/2005/8/layout/hierarchy2"/>
    <dgm:cxn modelId="{8DE801D4-3AEF-400D-98B8-E91BFFC12C24}" type="presOf" srcId="{44DB3FB6-D542-4C93-9307-7F8E8B401406}" destId="{7E00515A-68A1-4957-A0A7-47D3FBD791CD}" srcOrd="1" destOrd="0" presId="urn:microsoft.com/office/officeart/2005/8/layout/hierarchy2"/>
    <dgm:cxn modelId="{A60396DB-B173-455D-A0D8-A5BB63828A22}" srcId="{57C5B0F8-E60D-4965-B126-5DC9606C61B2}" destId="{A04A0D2C-246F-4923-9A33-0C1D140062B1}" srcOrd="0" destOrd="0" parTransId="{D4356E12-750E-483D-BF0B-90C3AB5EF513}" sibTransId="{0E721EC8-E6AD-4D48-8EEF-E4107371F0BD}"/>
    <dgm:cxn modelId="{288520DF-E2A0-4405-9AE8-625E06DA28B1}" type="presOf" srcId="{24F8470D-129B-4BAE-A789-5BFDCDBB2849}" destId="{9795E49C-9107-4CC0-88BD-814C5802FC24}" srcOrd="0" destOrd="0" presId="urn:microsoft.com/office/officeart/2005/8/layout/hierarchy2"/>
    <dgm:cxn modelId="{3D45B7E0-8181-4D3A-8F94-1B4D6D10345B}" srcId="{1C962598-9BB2-412E-8966-9BA3E5C28F0C}" destId="{D70BDC0C-21D3-428C-8B05-A229199B886F}" srcOrd="0" destOrd="0" parTransId="{1803B2F6-3706-48D7-BE52-EF55FF625ADD}" sibTransId="{323D525C-BEC6-4E80-BB15-D6C74BC6FA06}"/>
    <dgm:cxn modelId="{91E391E5-1437-46C4-BC6C-401EFDB79102}" type="presOf" srcId="{12992C3A-660B-4E07-B17A-9260C1645015}" destId="{DB52D32D-029E-4780-A561-83FE3FC267F7}" srcOrd="1" destOrd="0" presId="urn:microsoft.com/office/officeart/2005/8/layout/hierarchy2"/>
    <dgm:cxn modelId="{51D631E6-EC0F-494C-854A-FF1449A1376A}" type="presOf" srcId="{41634C33-E1CE-4D8D-81CD-DB4701AB3ED9}" destId="{76AD26CB-6E9F-4915-B601-9FAC76BDED36}" srcOrd="0" destOrd="0" presId="urn:microsoft.com/office/officeart/2005/8/layout/hierarchy2"/>
    <dgm:cxn modelId="{C051FFEA-E207-4FF2-BCA2-F27AE66C9541}" type="presOf" srcId="{617D49C2-92A3-4252-9F17-240ACE243D23}" destId="{A658BE29-C548-4F39-81C7-7B5EB0BF3BE1}" srcOrd="0" destOrd="0" presId="urn:microsoft.com/office/officeart/2005/8/layout/hierarchy2"/>
    <dgm:cxn modelId="{09DC63EB-D0C6-403B-A114-D65EE378EC62}" srcId="{D70BDC0C-21D3-428C-8B05-A229199B886F}" destId="{57C5B0F8-E60D-4965-B126-5DC9606C61B2}" srcOrd="0" destOrd="0" parTransId="{B46054D7-5694-4768-A57B-C66DBF99BE9E}" sibTransId="{E18A23C3-FD30-4D9C-8179-965320CB9FCC}"/>
    <dgm:cxn modelId="{8470DEF2-AD8B-4872-962D-EEA6321E1430}" type="presOf" srcId="{12992C3A-660B-4E07-B17A-9260C1645015}" destId="{6944C51E-C4BA-44CB-BC82-850062BD46A2}" srcOrd="0" destOrd="0" presId="urn:microsoft.com/office/officeart/2005/8/layout/hierarchy2"/>
    <dgm:cxn modelId="{F1B183F3-0505-4547-B5DD-0709D260A84C}" type="presOf" srcId="{617D49C2-92A3-4252-9F17-240ACE243D23}" destId="{B439AF28-E61F-417F-BAC4-07FFD9756C8F}" srcOrd="1" destOrd="0" presId="urn:microsoft.com/office/officeart/2005/8/layout/hierarchy2"/>
    <dgm:cxn modelId="{973581F6-B988-48E1-88FA-9529B6EA422D}" srcId="{57C5B0F8-E60D-4965-B126-5DC9606C61B2}" destId="{41634C33-E1CE-4D8D-81CD-DB4701AB3ED9}" srcOrd="2" destOrd="0" parTransId="{1F5F0C9B-E58E-41F3-8AD5-64D95F213CE0}" sibTransId="{35012464-BA5A-4DFA-AE0A-1BC2FAF79FE1}"/>
    <dgm:cxn modelId="{EBE2C4F6-1ECD-48E2-A39C-7B53E9658E27}" srcId="{57C5B0F8-E60D-4965-B126-5DC9606C61B2}" destId="{02CBD7AF-895C-4C36-8302-006DFC5DCA04}" srcOrd="3" destOrd="0" parTransId="{44DB3FB6-D542-4C93-9307-7F8E8B401406}" sibTransId="{7C5C98D5-3556-4F7E-B2C2-9CBB99729E60}"/>
    <dgm:cxn modelId="{BA9F5FF7-83C8-45C9-99D0-DC984C6C9156}" srcId="{57C5B0F8-E60D-4965-B126-5DC9606C61B2}" destId="{F0E62342-CB46-4BD4-85F1-ADF2AFA9D95E}" srcOrd="5" destOrd="0" parTransId="{42ADDEFB-4908-49E4-940D-CFBA71F4F11A}" sibTransId="{D6E0FAD0-8BBC-48C5-9A9A-F78849C16D1F}"/>
    <dgm:cxn modelId="{809256FB-6239-46D3-9E6F-0DFE0930DC1D}" type="presOf" srcId="{501471DF-9D60-4C71-A4D2-2A37EE22ED4C}" destId="{0E00C1B9-F1C4-4F64-90B9-901FA860D914}" srcOrd="0" destOrd="0" presId="urn:microsoft.com/office/officeart/2005/8/layout/hierarchy2"/>
    <dgm:cxn modelId="{19B515FD-81A7-4FA7-A0DB-37EA3063EBC2}" type="presOf" srcId="{B46054D7-5694-4768-A57B-C66DBF99BE9E}" destId="{E395F436-3AF0-4A60-8219-62C8A294100C}" srcOrd="0" destOrd="0" presId="urn:microsoft.com/office/officeart/2005/8/layout/hierarchy2"/>
    <dgm:cxn modelId="{8AA2C3FD-286F-493C-A682-88E89D007611}" srcId="{BBD342D5-9C31-4A25-AE0D-075037C6BCB3}" destId="{4826C0CD-2F13-48A6-88A8-10AC54362BEF}" srcOrd="0" destOrd="0" parTransId="{C9A72CA1-9655-42B9-BD84-BE80BE723FA2}" sibTransId="{A8395E05-3005-4E90-86BC-214569798611}"/>
    <dgm:cxn modelId="{2E3635FE-82BC-4197-AABC-0734B91C872C}" srcId="{D70BDC0C-21D3-428C-8B05-A229199B886F}" destId="{BBD342D5-9C31-4A25-AE0D-075037C6BCB3}" srcOrd="2" destOrd="0" parTransId="{9DCE4EC6-01FE-4DB6-B882-C93936F9F5B7}" sibTransId="{301D0CEA-88C6-4E68-9B02-0E7DB34A5658}"/>
    <dgm:cxn modelId="{A7180B56-C84F-491C-97DB-9D5974623BA0}" type="presParOf" srcId="{7995EFE5-88C8-48F8-9068-9CD6EF6B7DCB}" destId="{6E74C978-0DD5-4744-B332-5C274666C1F6}" srcOrd="0" destOrd="0" presId="urn:microsoft.com/office/officeart/2005/8/layout/hierarchy2"/>
    <dgm:cxn modelId="{10FF4F0F-7592-4F54-902D-5DE302A34D7D}" type="presParOf" srcId="{6E74C978-0DD5-4744-B332-5C274666C1F6}" destId="{FFCABB32-E5FE-49F4-92BD-B6B54149619A}" srcOrd="0" destOrd="0" presId="urn:microsoft.com/office/officeart/2005/8/layout/hierarchy2"/>
    <dgm:cxn modelId="{1117EC2B-0C8C-420E-8FF8-2F1EED45BBFB}" type="presParOf" srcId="{6E74C978-0DD5-4744-B332-5C274666C1F6}" destId="{C281CC1B-DC80-4467-A946-D2A6F180AA00}" srcOrd="1" destOrd="0" presId="urn:microsoft.com/office/officeart/2005/8/layout/hierarchy2"/>
    <dgm:cxn modelId="{9C031557-4F95-41FD-BFE3-06FBF38D1195}" type="presParOf" srcId="{C281CC1B-DC80-4467-A946-D2A6F180AA00}" destId="{E395F436-3AF0-4A60-8219-62C8A294100C}" srcOrd="0" destOrd="0" presId="urn:microsoft.com/office/officeart/2005/8/layout/hierarchy2"/>
    <dgm:cxn modelId="{6D95D263-D13B-4727-8E07-DFAFE08F9762}" type="presParOf" srcId="{E395F436-3AF0-4A60-8219-62C8A294100C}" destId="{BAFED39C-C575-489E-BC7B-D610525C4BA6}" srcOrd="0" destOrd="0" presId="urn:microsoft.com/office/officeart/2005/8/layout/hierarchy2"/>
    <dgm:cxn modelId="{7434C8E7-D414-4C28-A0B4-F2B94D919ED6}" type="presParOf" srcId="{C281CC1B-DC80-4467-A946-D2A6F180AA00}" destId="{012BF582-6AFF-4FFC-B880-7CAF3EF55AD9}" srcOrd="1" destOrd="0" presId="urn:microsoft.com/office/officeart/2005/8/layout/hierarchy2"/>
    <dgm:cxn modelId="{C16A8B5B-36BE-4249-808F-BF6667C5A44A}" type="presParOf" srcId="{012BF582-6AFF-4FFC-B880-7CAF3EF55AD9}" destId="{96147347-7DB8-4001-A869-4135DCCFEAB1}" srcOrd="0" destOrd="0" presId="urn:microsoft.com/office/officeart/2005/8/layout/hierarchy2"/>
    <dgm:cxn modelId="{73CA29A1-1D3A-4F22-A89D-A059793625A5}" type="presParOf" srcId="{012BF582-6AFF-4FFC-B880-7CAF3EF55AD9}" destId="{4F6B32A1-BE6A-485A-B641-3673EA31EAE2}" srcOrd="1" destOrd="0" presId="urn:microsoft.com/office/officeart/2005/8/layout/hierarchy2"/>
    <dgm:cxn modelId="{7C6F4C3B-C35A-4C10-9F55-3F165CC62439}" type="presParOf" srcId="{4F6B32A1-BE6A-485A-B641-3673EA31EAE2}" destId="{E089EBA4-3293-4277-B2D3-8F2A695F9C4D}" srcOrd="0" destOrd="0" presId="urn:microsoft.com/office/officeart/2005/8/layout/hierarchy2"/>
    <dgm:cxn modelId="{CFC550BE-CCE8-4F08-BD9E-66DEA4E3B511}" type="presParOf" srcId="{E089EBA4-3293-4277-B2D3-8F2A695F9C4D}" destId="{745C374A-72D3-4B9B-8E83-C091E3DF1A87}" srcOrd="0" destOrd="0" presId="urn:microsoft.com/office/officeart/2005/8/layout/hierarchy2"/>
    <dgm:cxn modelId="{5BF71F5B-83CA-40EB-836D-FCF088509EB0}" type="presParOf" srcId="{4F6B32A1-BE6A-485A-B641-3673EA31EAE2}" destId="{3CB5F688-9623-4975-9F48-5CDAC5150ED3}" srcOrd="1" destOrd="0" presId="urn:microsoft.com/office/officeart/2005/8/layout/hierarchy2"/>
    <dgm:cxn modelId="{E5CB6519-2D7B-4A93-82ED-277D00F071C3}" type="presParOf" srcId="{3CB5F688-9623-4975-9F48-5CDAC5150ED3}" destId="{90E44CE7-35DC-4027-A020-ABBFEF9357A1}" srcOrd="0" destOrd="0" presId="urn:microsoft.com/office/officeart/2005/8/layout/hierarchy2"/>
    <dgm:cxn modelId="{CB1A09A2-DFC4-4F60-968E-1B0B52735386}" type="presParOf" srcId="{3CB5F688-9623-4975-9F48-5CDAC5150ED3}" destId="{9DA5A380-B9E4-4DB7-A11F-5BD8DC881A09}" srcOrd="1" destOrd="0" presId="urn:microsoft.com/office/officeart/2005/8/layout/hierarchy2"/>
    <dgm:cxn modelId="{2A505E6F-7711-45B4-BC82-1525DAAB86B9}" type="presParOf" srcId="{4F6B32A1-BE6A-485A-B641-3673EA31EAE2}" destId="{005D1256-74C2-4705-AFA6-D0234319F8E4}" srcOrd="2" destOrd="0" presId="urn:microsoft.com/office/officeart/2005/8/layout/hierarchy2"/>
    <dgm:cxn modelId="{5D76BDD7-3A18-41DB-8A53-63E2B0F622F8}" type="presParOf" srcId="{005D1256-74C2-4705-AFA6-D0234319F8E4}" destId="{A3C72E70-DA31-4DD8-81EC-A748E06A89D7}" srcOrd="0" destOrd="0" presId="urn:microsoft.com/office/officeart/2005/8/layout/hierarchy2"/>
    <dgm:cxn modelId="{0048FC8A-2730-4BC9-BBE5-D9314573C6E0}" type="presParOf" srcId="{4F6B32A1-BE6A-485A-B641-3673EA31EAE2}" destId="{9DBEC5D1-500A-4A61-A2E0-D0583D91B9CF}" srcOrd="3" destOrd="0" presId="urn:microsoft.com/office/officeart/2005/8/layout/hierarchy2"/>
    <dgm:cxn modelId="{DE07B62E-BE35-4443-8F83-1BAB5B0CB8C8}" type="presParOf" srcId="{9DBEC5D1-500A-4A61-A2E0-D0583D91B9CF}" destId="{9F3C549B-754D-4A19-BD5E-C2F08D43575C}" srcOrd="0" destOrd="0" presId="urn:microsoft.com/office/officeart/2005/8/layout/hierarchy2"/>
    <dgm:cxn modelId="{A969432C-4C9E-44E1-A90E-276050E40BAF}" type="presParOf" srcId="{9DBEC5D1-500A-4A61-A2E0-D0583D91B9CF}" destId="{D0A62F23-4FF9-4ACC-9CE3-76584E8C46EA}" srcOrd="1" destOrd="0" presId="urn:microsoft.com/office/officeart/2005/8/layout/hierarchy2"/>
    <dgm:cxn modelId="{407CB615-8F58-4BEF-BE8A-7B3F76D9E027}" type="presParOf" srcId="{4F6B32A1-BE6A-485A-B641-3673EA31EAE2}" destId="{4F373493-B8A1-42F0-B10C-36C15E292EB9}" srcOrd="4" destOrd="0" presId="urn:microsoft.com/office/officeart/2005/8/layout/hierarchy2"/>
    <dgm:cxn modelId="{ABDAD803-6A44-4A9A-AF70-B8D7E6950BCC}" type="presParOf" srcId="{4F373493-B8A1-42F0-B10C-36C15E292EB9}" destId="{C832256D-7F2B-4747-B0FD-2E0FDE860CD1}" srcOrd="0" destOrd="0" presId="urn:microsoft.com/office/officeart/2005/8/layout/hierarchy2"/>
    <dgm:cxn modelId="{2E3C2B3C-814A-4CC1-B6AC-5CBC6C2948DF}" type="presParOf" srcId="{4F6B32A1-BE6A-485A-B641-3673EA31EAE2}" destId="{A95CC5C7-E006-4B7E-84C4-368C5DC9BD27}" srcOrd="5" destOrd="0" presId="urn:microsoft.com/office/officeart/2005/8/layout/hierarchy2"/>
    <dgm:cxn modelId="{8C1EF003-712E-4BBA-A961-7417E17CBABE}" type="presParOf" srcId="{A95CC5C7-E006-4B7E-84C4-368C5DC9BD27}" destId="{76AD26CB-6E9F-4915-B601-9FAC76BDED36}" srcOrd="0" destOrd="0" presId="urn:microsoft.com/office/officeart/2005/8/layout/hierarchy2"/>
    <dgm:cxn modelId="{2A4589CF-577F-47ED-B8B6-352AD00F719E}" type="presParOf" srcId="{A95CC5C7-E006-4B7E-84C4-368C5DC9BD27}" destId="{5B91094D-2992-42B9-8050-8D36AFDC48FD}" srcOrd="1" destOrd="0" presId="urn:microsoft.com/office/officeart/2005/8/layout/hierarchy2"/>
    <dgm:cxn modelId="{DE459D40-9E88-4671-9DB0-42C77D9034BE}" type="presParOf" srcId="{4F6B32A1-BE6A-485A-B641-3673EA31EAE2}" destId="{5DFB2696-B02B-4A45-9338-E94DC7214D29}" srcOrd="6" destOrd="0" presId="urn:microsoft.com/office/officeart/2005/8/layout/hierarchy2"/>
    <dgm:cxn modelId="{7646A2B6-48AC-4DE9-9D27-981C42C41686}" type="presParOf" srcId="{5DFB2696-B02B-4A45-9338-E94DC7214D29}" destId="{7E00515A-68A1-4957-A0A7-47D3FBD791CD}" srcOrd="0" destOrd="0" presId="urn:microsoft.com/office/officeart/2005/8/layout/hierarchy2"/>
    <dgm:cxn modelId="{B245CA35-B38F-49EE-AE0B-7E14B3FCE918}" type="presParOf" srcId="{4F6B32A1-BE6A-485A-B641-3673EA31EAE2}" destId="{E1D1A4A3-E711-4B9A-8E41-A5FF856321BC}" srcOrd="7" destOrd="0" presId="urn:microsoft.com/office/officeart/2005/8/layout/hierarchy2"/>
    <dgm:cxn modelId="{6E39B8D0-D445-4DE6-A096-84F218D69612}" type="presParOf" srcId="{E1D1A4A3-E711-4B9A-8E41-A5FF856321BC}" destId="{FC659370-CE19-4DB2-86C2-2FA3F078CC7C}" srcOrd="0" destOrd="0" presId="urn:microsoft.com/office/officeart/2005/8/layout/hierarchy2"/>
    <dgm:cxn modelId="{0CC819B7-0406-40F1-9A6E-0EC141DB5FAB}" type="presParOf" srcId="{E1D1A4A3-E711-4B9A-8E41-A5FF856321BC}" destId="{BCA85876-7C54-4BF8-90BD-2DA11E5062E5}" srcOrd="1" destOrd="0" presId="urn:microsoft.com/office/officeart/2005/8/layout/hierarchy2"/>
    <dgm:cxn modelId="{4F87770A-A610-47FA-ACAD-921F35B44BD1}" type="presParOf" srcId="{4F6B32A1-BE6A-485A-B641-3673EA31EAE2}" destId="{A658BE29-C548-4F39-81C7-7B5EB0BF3BE1}" srcOrd="8" destOrd="0" presId="urn:microsoft.com/office/officeart/2005/8/layout/hierarchy2"/>
    <dgm:cxn modelId="{BD388F3C-EEC3-47A4-A08C-7AC3964D9A19}" type="presParOf" srcId="{A658BE29-C548-4F39-81C7-7B5EB0BF3BE1}" destId="{B439AF28-E61F-417F-BAC4-07FFD9756C8F}" srcOrd="0" destOrd="0" presId="urn:microsoft.com/office/officeart/2005/8/layout/hierarchy2"/>
    <dgm:cxn modelId="{09E2ABFD-EBDC-4EAB-ACEC-DFD42C2EFC23}" type="presParOf" srcId="{4F6B32A1-BE6A-485A-B641-3673EA31EAE2}" destId="{88171748-01D9-422D-885B-81ABCC11ABCA}" srcOrd="9" destOrd="0" presId="urn:microsoft.com/office/officeart/2005/8/layout/hierarchy2"/>
    <dgm:cxn modelId="{7D3686D7-2727-4DBB-8909-76ABA93ED7C0}" type="presParOf" srcId="{88171748-01D9-422D-885B-81ABCC11ABCA}" destId="{13BA4F93-0A6A-46AA-BEB7-22D753687245}" srcOrd="0" destOrd="0" presId="urn:microsoft.com/office/officeart/2005/8/layout/hierarchy2"/>
    <dgm:cxn modelId="{91D6A1F8-D43D-46D2-9F11-9CA56B094365}" type="presParOf" srcId="{88171748-01D9-422D-885B-81ABCC11ABCA}" destId="{D9D59E68-E422-4F34-96BB-E795F02D8242}" srcOrd="1" destOrd="0" presId="urn:microsoft.com/office/officeart/2005/8/layout/hierarchy2"/>
    <dgm:cxn modelId="{5737B7EE-1991-48B5-B884-1C40DB61154A}" type="presParOf" srcId="{4F6B32A1-BE6A-485A-B641-3673EA31EAE2}" destId="{C338E44C-6DCF-4567-9A4E-7ACE7526EC66}" srcOrd="10" destOrd="0" presId="urn:microsoft.com/office/officeart/2005/8/layout/hierarchy2"/>
    <dgm:cxn modelId="{10CF5E76-B567-427B-904E-D87199A87516}" type="presParOf" srcId="{C338E44C-6DCF-4567-9A4E-7ACE7526EC66}" destId="{05797D8F-5872-4DB5-B11A-4EDDD9B1CC75}" srcOrd="0" destOrd="0" presId="urn:microsoft.com/office/officeart/2005/8/layout/hierarchy2"/>
    <dgm:cxn modelId="{91E4F41F-4045-497E-BD3D-2793061554A4}" type="presParOf" srcId="{4F6B32A1-BE6A-485A-B641-3673EA31EAE2}" destId="{EF12E1C4-34AF-4108-ACC0-77327900DC2D}" srcOrd="11" destOrd="0" presId="urn:microsoft.com/office/officeart/2005/8/layout/hierarchy2"/>
    <dgm:cxn modelId="{8F6D78BC-587E-4D2D-A1AE-DA12C764AB02}" type="presParOf" srcId="{EF12E1C4-34AF-4108-ACC0-77327900DC2D}" destId="{02115887-E1F0-4FFA-BA05-0182056DBA14}" srcOrd="0" destOrd="0" presId="urn:microsoft.com/office/officeart/2005/8/layout/hierarchy2"/>
    <dgm:cxn modelId="{3EAA5AF7-18C7-4F0E-A1E5-1A0EEDB11684}" type="presParOf" srcId="{EF12E1C4-34AF-4108-ACC0-77327900DC2D}" destId="{EE4712D1-5DB2-40B2-963D-820406F1C544}" srcOrd="1" destOrd="0" presId="urn:microsoft.com/office/officeart/2005/8/layout/hierarchy2"/>
    <dgm:cxn modelId="{D7DBF291-1397-4B0E-A4A1-A6C3C8208127}" type="presParOf" srcId="{4F6B32A1-BE6A-485A-B641-3673EA31EAE2}" destId="{9795E49C-9107-4CC0-88BD-814C5802FC24}" srcOrd="12" destOrd="0" presId="urn:microsoft.com/office/officeart/2005/8/layout/hierarchy2"/>
    <dgm:cxn modelId="{86F5461C-E6E8-4FD4-AD06-453C9221B289}" type="presParOf" srcId="{9795E49C-9107-4CC0-88BD-814C5802FC24}" destId="{97906C60-30F4-4282-8F30-F56679881BB4}" srcOrd="0" destOrd="0" presId="urn:microsoft.com/office/officeart/2005/8/layout/hierarchy2"/>
    <dgm:cxn modelId="{46AFE586-E82F-42EA-AC0A-6990BD906FE2}" type="presParOf" srcId="{4F6B32A1-BE6A-485A-B641-3673EA31EAE2}" destId="{95DF3796-ED81-44D8-88B5-D9D5AB29932C}" srcOrd="13" destOrd="0" presId="urn:microsoft.com/office/officeart/2005/8/layout/hierarchy2"/>
    <dgm:cxn modelId="{9A620430-5C76-4B59-BB5F-9B58D650BDCB}" type="presParOf" srcId="{95DF3796-ED81-44D8-88B5-D9D5AB29932C}" destId="{FCCAC469-8C65-4A18-A1C3-F37EAFE31C36}" srcOrd="0" destOrd="0" presId="urn:microsoft.com/office/officeart/2005/8/layout/hierarchy2"/>
    <dgm:cxn modelId="{DD0F7B19-49B6-4192-B4D8-A673898A14D7}" type="presParOf" srcId="{95DF3796-ED81-44D8-88B5-D9D5AB29932C}" destId="{FB00EB5F-DFD5-4321-8A4E-DC1E6F54CA25}" srcOrd="1" destOrd="0" presId="urn:microsoft.com/office/officeart/2005/8/layout/hierarchy2"/>
    <dgm:cxn modelId="{D2DDB0ED-7951-4E23-9808-582107A4E2EB}" type="presParOf" srcId="{4F6B32A1-BE6A-485A-B641-3673EA31EAE2}" destId="{6944C51E-C4BA-44CB-BC82-850062BD46A2}" srcOrd="14" destOrd="0" presId="urn:microsoft.com/office/officeart/2005/8/layout/hierarchy2"/>
    <dgm:cxn modelId="{EBEE249E-8ADB-4889-915D-D4CC72E2FB01}" type="presParOf" srcId="{6944C51E-C4BA-44CB-BC82-850062BD46A2}" destId="{DB52D32D-029E-4780-A561-83FE3FC267F7}" srcOrd="0" destOrd="0" presId="urn:microsoft.com/office/officeart/2005/8/layout/hierarchy2"/>
    <dgm:cxn modelId="{7C71BB11-4FDD-4F7F-8746-F706CF58C0CC}" type="presParOf" srcId="{4F6B32A1-BE6A-485A-B641-3673EA31EAE2}" destId="{BC588C36-30BE-4575-91BF-9E3E96AD93C1}" srcOrd="15" destOrd="0" presId="urn:microsoft.com/office/officeart/2005/8/layout/hierarchy2"/>
    <dgm:cxn modelId="{A56A67CC-AAA7-423B-BE16-7482F63F14E3}" type="presParOf" srcId="{BC588C36-30BE-4575-91BF-9E3E96AD93C1}" destId="{903E1CE9-E936-49F4-8025-C50BFC1456C2}" srcOrd="0" destOrd="0" presId="urn:microsoft.com/office/officeart/2005/8/layout/hierarchy2"/>
    <dgm:cxn modelId="{073328CD-CA73-468D-9813-5D28C23E360D}" type="presParOf" srcId="{BC588C36-30BE-4575-91BF-9E3E96AD93C1}" destId="{D637AB25-6E28-481F-A8F7-377CEFDCBC26}" srcOrd="1" destOrd="0" presId="urn:microsoft.com/office/officeart/2005/8/layout/hierarchy2"/>
    <dgm:cxn modelId="{85FAB887-6809-4A90-934D-3DDEDFBFDE86}" type="presParOf" srcId="{C281CC1B-DC80-4467-A946-D2A6F180AA00}" destId="{0E00C1B9-F1C4-4F64-90B9-901FA860D914}" srcOrd="2" destOrd="0" presId="urn:microsoft.com/office/officeart/2005/8/layout/hierarchy2"/>
    <dgm:cxn modelId="{C5D81239-567F-45A7-8C0C-99F14D128251}" type="presParOf" srcId="{0E00C1B9-F1C4-4F64-90B9-901FA860D914}" destId="{FE37D6F1-286A-4043-8B88-E133FA3ED043}" srcOrd="0" destOrd="0" presId="urn:microsoft.com/office/officeart/2005/8/layout/hierarchy2"/>
    <dgm:cxn modelId="{1EBE257A-9C28-4B0F-89B5-F41F44F47833}" type="presParOf" srcId="{C281CC1B-DC80-4467-A946-D2A6F180AA00}" destId="{0D8ECDEA-F317-4E8A-847F-AB3633A3819D}" srcOrd="3" destOrd="0" presId="urn:microsoft.com/office/officeart/2005/8/layout/hierarchy2"/>
    <dgm:cxn modelId="{10109EC5-27E2-4454-86FF-0BAC100BA892}" type="presParOf" srcId="{0D8ECDEA-F317-4E8A-847F-AB3633A3819D}" destId="{5C8276CA-EA72-40FC-BAE7-A2FC2F1B4573}" srcOrd="0" destOrd="0" presId="urn:microsoft.com/office/officeart/2005/8/layout/hierarchy2"/>
    <dgm:cxn modelId="{A9E12DBB-14AA-46B6-95CD-D595D05EFAAD}" type="presParOf" srcId="{0D8ECDEA-F317-4E8A-847F-AB3633A3819D}" destId="{662779C5-AF23-4185-A641-96B786D81492}" srcOrd="1" destOrd="0" presId="urn:microsoft.com/office/officeart/2005/8/layout/hierarchy2"/>
    <dgm:cxn modelId="{0D764EC8-2A30-41D7-ACB2-6973A64BDFAD}" type="presParOf" srcId="{662779C5-AF23-4185-A641-96B786D81492}" destId="{A9D580B7-7981-400E-A183-64B17ADF0101}" srcOrd="0" destOrd="0" presId="urn:microsoft.com/office/officeart/2005/8/layout/hierarchy2"/>
    <dgm:cxn modelId="{C9917BF0-B303-4EE2-B573-3174EED2BD7A}" type="presParOf" srcId="{A9D580B7-7981-400E-A183-64B17ADF0101}" destId="{65035A3F-35D9-42CE-A023-53C18A64C779}" srcOrd="0" destOrd="0" presId="urn:microsoft.com/office/officeart/2005/8/layout/hierarchy2"/>
    <dgm:cxn modelId="{DBAEE874-42E1-4A3C-B51A-394D2F77EAE2}" type="presParOf" srcId="{662779C5-AF23-4185-A641-96B786D81492}" destId="{69C4B4C8-D097-4467-9B68-F4D940D03C22}" srcOrd="1" destOrd="0" presId="urn:microsoft.com/office/officeart/2005/8/layout/hierarchy2"/>
    <dgm:cxn modelId="{F2FF5C12-7C77-47A7-9DC1-BC1A30DAB60F}" type="presParOf" srcId="{69C4B4C8-D097-4467-9B68-F4D940D03C22}" destId="{74E1B97E-8977-46FE-9D13-3C39392DBF85}" srcOrd="0" destOrd="0" presId="urn:microsoft.com/office/officeart/2005/8/layout/hierarchy2"/>
    <dgm:cxn modelId="{A0142BBC-2F7B-46B6-99D1-20C3573DED6E}" type="presParOf" srcId="{69C4B4C8-D097-4467-9B68-F4D940D03C22}" destId="{1752C626-6DC2-48A1-A568-BDFE1019618F}" srcOrd="1" destOrd="0" presId="urn:microsoft.com/office/officeart/2005/8/layout/hierarchy2"/>
    <dgm:cxn modelId="{91D6215D-27DD-4841-AE91-A64B2994D905}" type="presParOf" srcId="{C281CC1B-DC80-4467-A946-D2A6F180AA00}" destId="{72D05B38-5EFF-4FF4-994C-2B6A527D569F}" srcOrd="4" destOrd="0" presId="urn:microsoft.com/office/officeart/2005/8/layout/hierarchy2"/>
    <dgm:cxn modelId="{0C3FDB41-DE92-4B1B-BE25-B12685FA952E}" type="presParOf" srcId="{72D05B38-5EFF-4FF4-994C-2B6A527D569F}" destId="{439D6C17-B638-4EE7-AA12-D4E94405A493}" srcOrd="0" destOrd="0" presId="urn:microsoft.com/office/officeart/2005/8/layout/hierarchy2"/>
    <dgm:cxn modelId="{91057EA9-D429-4BCC-8163-6D89CE80A79D}" type="presParOf" srcId="{C281CC1B-DC80-4467-A946-D2A6F180AA00}" destId="{036EA25F-0250-4D8F-B537-C57361E45F2E}" srcOrd="5" destOrd="0" presId="urn:microsoft.com/office/officeart/2005/8/layout/hierarchy2"/>
    <dgm:cxn modelId="{EE0B7416-4992-4DE4-9776-80B56A0B4491}" type="presParOf" srcId="{036EA25F-0250-4D8F-B537-C57361E45F2E}" destId="{6719857B-1106-424E-9218-F21BC038D884}" srcOrd="0" destOrd="0" presId="urn:microsoft.com/office/officeart/2005/8/layout/hierarchy2"/>
    <dgm:cxn modelId="{85FB75AD-1B36-4B46-9434-DB2692F723E0}" type="presParOf" srcId="{036EA25F-0250-4D8F-B537-C57361E45F2E}" destId="{C42CD689-B7A8-4D67-9863-302BB5BDA588}" srcOrd="1" destOrd="0" presId="urn:microsoft.com/office/officeart/2005/8/layout/hierarchy2"/>
    <dgm:cxn modelId="{806EB445-57F6-4D29-B585-AE0354A2F49E}" type="presParOf" srcId="{C42CD689-B7A8-4D67-9863-302BB5BDA588}" destId="{99B11B49-02E1-43A1-B768-0AC189080CAF}" srcOrd="0" destOrd="0" presId="urn:microsoft.com/office/officeart/2005/8/layout/hierarchy2"/>
    <dgm:cxn modelId="{EFDB6DB5-3908-4022-942C-54054769C159}" type="presParOf" srcId="{99B11B49-02E1-43A1-B768-0AC189080CAF}" destId="{CAA72439-8033-48D0-8476-D6CEE5D83343}" srcOrd="0" destOrd="0" presId="urn:microsoft.com/office/officeart/2005/8/layout/hierarchy2"/>
    <dgm:cxn modelId="{35C92407-1C2D-4739-A0D5-14769D0A897C}" type="presParOf" srcId="{C42CD689-B7A8-4D67-9863-302BB5BDA588}" destId="{3B2EE103-B286-48BD-83EC-7EAC4065F6E0}" srcOrd="1" destOrd="0" presId="urn:microsoft.com/office/officeart/2005/8/layout/hierarchy2"/>
    <dgm:cxn modelId="{E23D87AC-057C-48F5-A35E-02FC322CC460}" type="presParOf" srcId="{3B2EE103-B286-48BD-83EC-7EAC4065F6E0}" destId="{AE7B8B59-595B-4BFD-885F-113C32AAA114}" srcOrd="0" destOrd="0" presId="urn:microsoft.com/office/officeart/2005/8/layout/hierarchy2"/>
    <dgm:cxn modelId="{45531ECC-B0FD-4A3F-AB99-6D2E246A17B6}" type="presParOf" srcId="{3B2EE103-B286-48BD-83EC-7EAC4065F6E0}" destId="{696ABA14-829B-4A64-BDF3-3BA2921F0F9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394841-59FA-4A97-A7CC-49EDB4A6910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F13D8BD-8C85-4782-AFCF-36211CABE779}">
      <dgm:prSet phldrT="[Text]"/>
      <dgm:spPr/>
      <dgm:t>
        <a:bodyPr/>
        <a:lstStyle/>
        <a:p>
          <a:r>
            <a:rPr lang="en-US" dirty="0"/>
            <a:t>Additive Watermarking </a:t>
          </a:r>
        </a:p>
      </dgm:t>
    </dgm:pt>
    <dgm:pt modelId="{0A002ABF-7533-4D7B-82CE-3E3FE3C39905}" type="parTrans" cxnId="{6E1947BF-1468-46A0-A5A0-5FF0E493F003}">
      <dgm:prSet/>
      <dgm:spPr/>
      <dgm:t>
        <a:bodyPr/>
        <a:lstStyle/>
        <a:p>
          <a:endParaRPr lang="en-US"/>
        </a:p>
      </dgm:t>
    </dgm:pt>
    <dgm:pt modelId="{D0B3C180-68E6-4C44-B1C2-D6C6117A80EB}" type="sibTrans" cxnId="{6E1947BF-1468-46A0-A5A0-5FF0E493F003}">
      <dgm:prSet/>
      <dgm:spPr/>
      <dgm:t>
        <a:bodyPr/>
        <a:lstStyle/>
        <a:p>
          <a:endParaRPr lang="en-US"/>
        </a:p>
      </dgm:t>
    </dgm:pt>
    <dgm:pt modelId="{FC3713CD-B7CD-4EA7-9B21-A9C4A02F4CEC}">
      <dgm:prSet phldrT="[Text]"/>
      <dgm:spPr/>
      <dgm:t>
        <a:bodyPr/>
        <a:lstStyle/>
        <a:p>
          <a:r>
            <a:rPr lang="en-US" dirty="0"/>
            <a:t>Pixel-Wise Selection</a:t>
          </a:r>
        </a:p>
      </dgm:t>
    </dgm:pt>
    <dgm:pt modelId="{FAE9284C-3171-4B35-9B5A-F14BCD5F47A0}" type="parTrans" cxnId="{C79ABDBD-5F31-43DF-99D9-77166A0CB920}">
      <dgm:prSet/>
      <dgm:spPr/>
      <dgm:t>
        <a:bodyPr/>
        <a:lstStyle/>
        <a:p>
          <a:endParaRPr lang="en-US"/>
        </a:p>
      </dgm:t>
    </dgm:pt>
    <dgm:pt modelId="{18BF003A-F66B-484F-B51A-BD274AEE0652}" type="sibTrans" cxnId="{C79ABDBD-5F31-43DF-99D9-77166A0CB920}">
      <dgm:prSet/>
      <dgm:spPr/>
      <dgm:t>
        <a:bodyPr/>
        <a:lstStyle/>
        <a:p>
          <a:endParaRPr lang="en-US"/>
        </a:p>
      </dgm:t>
    </dgm:pt>
    <dgm:pt modelId="{008B457B-1216-45D4-B077-6E93EADAA24C}">
      <dgm:prSet phldrT="[Text]"/>
      <dgm:spPr/>
      <dgm:t>
        <a:bodyPr/>
        <a:lstStyle/>
        <a:p>
          <a:r>
            <a:rPr lang="en-US" dirty="0"/>
            <a:t>Block-Based</a:t>
          </a:r>
        </a:p>
        <a:p>
          <a:r>
            <a:rPr lang="en-US" dirty="0"/>
            <a:t>Selection</a:t>
          </a:r>
        </a:p>
      </dgm:t>
    </dgm:pt>
    <dgm:pt modelId="{CCE5728A-A47C-4E17-B0F6-51DBFBE104C9}" type="parTrans" cxnId="{A90D471B-C4F7-42EE-9033-AD53A770F117}">
      <dgm:prSet/>
      <dgm:spPr/>
      <dgm:t>
        <a:bodyPr/>
        <a:lstStyle/>
        <a:p>
          <a:endParaRPr lang="en-US"/>
        </a:p>
      </dgm:t>
    </dgm:pt>
    <dgm:pt modelId="{9E90BEE3-E3B3-49A6-9883-AD4FDB413EA6}" type="sibTrans" cxnId="{A90D471B-C4F7-42EE-9033-AD53A770F117}">
      <dgm:prSet/>
      <dgm:spPr/>
      <dgm:t>
        <a:bodyPr/>
        <a:lstStyle/>
        <a:p>
          <a:endParaRPr lang="en-US"/>
        </a:p>
      </dgm:t>
    </dgm:pt>
    <dgm:pt modelId="{3F933765-6B7B-42B9-BF15-2392A626682C}" type="pres">
      <dgm:prSet presAssocID="{53394841-59FA-4A97-A7CC-49EDB4A6910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8A415A3-9B9A-46D9-A2F7-50A917350572}" type="pres">
      <dgm:prSet presAssocID="{3F13D8BD-8C85-4782-AFCF-36211CABE779}" presName="root1" presStyleCnt="0"/>
      <dgm:spPr/>
    </dgm:pt>
    <dgm:pt modelId="{63E7C15D-1ADC-46D6-AA54-256B45DEEE1C}" type="pres">
      <dgm:prSet presAssocID="{3F13D8BD-8C85-4782-AFCF-36211CABE779}" presName="LevelOneTextNode" presStyleLbl="node0" presStyleIdx="0" presStyleCnt="1">
        <dgm:presLayoutVars>
          <dgm:chPref val="3"/>
        </dgm:presLayoutVars>
      </dgm:prSet>
      <dgm:spPr/>
    </dgm:pt>
    <dgm:pt modelId="{D7BC8FD6-B7A3-4E0F-AE0E-E7D993A11A2C}" type="pres">
      <dgm:prSet presAssocID="{3F13D8BD-8C85-4782-AFCF-36211CABE779}" presName="level2hierChild" presStyleCnt="0"/>
      <dgm:spPr/>
    </dgm:pt>
    <dgm:pt modelId="{597CF5D4-AB10-49ED-BA82-88D00FAC0C2F}" type="pres">
      <dgm:prSet presAssocID="{FAE9284C-3171-4B35-9B5A-F14BCD5F47A0}" presName="conn2-1" presStyleLbl="parChTrans1D2" presStyleIdx="0" presStyleCnt="2"/>
      <dgm:spPr/>
    </dgm:pt>
    <dgm:pt modelId="{AAC14C0D-9FAC-4427-AE8F-9162F042789C}" type="pres">
      <dgm:prSet presAssocID="{FAE9284C-3171-4B35-9B5A-F14BCD5F47A0}" presName="connTx" presStyleLbl="parChTrans1D2" presStyleIdx="0" presStyleCnt="2"/>
      <dgm:spPr/>
    </dgm:pt>
    <dgm:pt modelId="{CF168197-373B-44B3-8B7C-66D300C86815}" type="pres">
      <dgm:prSet presAssocID="{FC3713CD-B7CD-4EA7-9B21-A9C4A02F4CEC}" presName="root2" presStyleCnt="0"/>
      <dgm:spPr/>
    </dgm:pt>
    <dgm:pt modelId="{FC53F394-0DF4-45CC-AC9D-B202AD659A06}" type="pres">
      <dgm:prSet presAssocID="{FC3713CD-B7CD-4EA7-9B21-A9C4A02F4CEC}" presName="LevelTwoTextNode" presStyleLbl="node2" presStyleIdx="0" presStyleCnt="2">
        <dgm:presLayoutVars>
          <dgm:chPref val="3"/>
        </dgm:presLayoutVars>
      </dgm:prSet>
      <dgm:spPr/>
    </dgm:pt>
    <dgm:pt modelId="{5EBB93B1-8891-4F07-B8F6-0DF486D04199}" type="pres">
      <dgm:prSet presAssocID="{FC3713CD-B7CD-4EA7-9B21-A9C4A02F4CEC}" presName="level3hierChild" presStyleCnt="0"/>
      <dgm:spPr/>
    </dgm:pt>
    <dgm:pt modelId="{8DA2EA9B-5A1F-4361-8D00-C1FAD72D314D}" type="pres">
      <dgm:prSet presAssocID="{CCE5728A-A47C-4E17-B0F6-51DBFBE104C9}" presName="conn2-1" presStyleLbl="parChTrans1D2" presStyleIdx="1" presStyleCnt="2"/>
      <dgm:spPr/>
    </dgm:pt>
    <dgm:pt modelId="{C5A2A55B-64CB-412D-B542-8563F407A8E8}" type="pres">
      <dgm:prSet presAssocID="{CCE5728A-A47C-4E17-B0F6-51DBFBE104C9}" presName="connTx" presStyleLbl="parChTrans1D2" presStyleIdx="1" presStyleCnt="2"/>
      <dgm:spPr/>
    </dgm:pt>
    <dgm:pt modelId="{5829B097-6180-4E3B-B196-58B578FD292E}" type="pres">
      <dgm:prSet presAssocID="{008B457B-1216-45D4-B077-6E93EADAA24C}" presName="root2" presStyleCnt="0"/>
      <dgm:spPr/>
    </dgm:pt>
    <dgm:pt modelId="{1C8353FB-E3EB-4822-858B-69BF50BA6B81}" type="pres">
      <dgm:prSet presAssocID="{008B457B-1216-45D4-B077-6E93EADAA24C}" presName="LevelTwoTextNode" presStyleLbl="node2" presStyleIdx="1" presStyleCnt="2">
        <dgm:presLayoutVars>
          <dgm:chPref val="3"/>
        </dgm:presLayoutVars>
      </dgm:prSet>
      <dgm:spPr/>
    </dgm:pt>
    <dgm:pt modelId="{0D13B53F-C495-426B-9C7C-2D3DFEB3DDF4}" type="pres">
      <dgm:prSet presAssocID="{008B457B-1216-45D4-B077-6E93EADAA24C}" presName="level3hierChild" presStyleCnt="0"/>
      <dgm:spPr/>
    </dgm:pt>
  </dgm:ptLst>
  <dgm:cxnLst>
    <dgm:cxn modelId="{A90D471B-C4F7-42EE-9033-AD53A770F117}" srcId="{3F13D8BD-8C85-4782-AFCF-36211CABE779}" destId="{008B457B-1216-45D4-B077-6E93EADAA24C}" srcOrd="1" destOrd="0" parTransId="{CCE5728A-A47C-4E17-B0F6-51DBFBE104C9}" sibTransId="{9E90BEE3-E3B3-49A6-9883-AD4FDB413EA6}"/>
    <dgm:cxn modelId="{94C5C135-2591-4BE5-9EE2-60094F6E7E10}" type="presOf" srcId="{53394841-59FA-4A97-A7CC-49EDB4A69104}" destId="{3F933765-6B7B-42B9-BF15-2392A626682C}" srcOrd="0" destOrd="0" presId="urn:microsoft.com/office/officeart/2005/8/layout/hierarchy2"/>
    <dgm:cxn modelId="{9A203840-AFE0-4F95-B4A4-A0DAE12089C5}" type="presOf" srcId="{CCE5728A-A47C-4E17-B0F6-51DBFBE104C9}" destId="{C5A2A55B-64CB-412D-B542-8563F407A8E8}" srcOrd="1" destOrd="0" presId="urn:microsoft.com/office/officeart/2005/8/layout/hierarchy2"/>
    <dgm:cxn modelId="{2B6AE278-E208-4E73-8672-A6C118B0EE03}" type="presOf" srcId="{CCE5728A-A47C-4E17-B0F6-51DBFBE104C9}" destId="{8DA2EA9B-5A1F-4361-8D00-C1FAD72D314D}" srcOrd="0" destOrd="0" presId="urn:microsoft.com/office/officeart/2005/8/layout/hierarchy2"/>
    <dgm:cxn modelId="{21FA13A4-B779-495B-AC03-778B0C11484C}" type="presOf" srcId="{008B457B-1216-45D4-B077-6E93EADAA24C}" destId="{1C8353FB-E3EB-4822-858B-69BF50BA6B81}" srcOrd="0" destOrd="0" presId="urn:microsoft.com/office/officeart/2005/8/layout/hierarchy2"/>
    <dgm:cxn modelId="{B9BE1EB2-9D5D-4ED9-90A3-1270E44E1206}" type="presOf" srcId="{FAE9284C-3171-4B35-9B5A-F14BCD5F47A0}" destId="{AAC14C0D-9FAC-4427-AE8F-9162F042789C}" srcOrd="1" destOrd="0" presId="urn:microsoft.com/office/officeart/2005/8/layout/hierarchy2"/>
    <dgm:cxn modelId="{DBAECCB6-DEF2-48EF-9343-FF407C4C1C75}" type="presOf" srcId="{FAE9284C-3171-4B35-9B5A-F14BCD5F47A0}" destId="{597CF5D4-AB10-49ED-BA82-88D00FAC0C2F}" srcOrd="0" destOrd="0" presId="urn:microsoft.com/office/officeart/2005/8/layout/hierarchy2"/>
    <dgm:cxn modelId="{C79ABDBD-5F31-43DF-99D9-77166A0CB920}" srcId="{3F13D8BD-8C85-4782-AFCF-36211CABE779}" destId="{FC3713CD-B7CD-4EA7-9B21-A9C4A02F4CEC}" srcOrd="0" destOrd="0" parTransId="{FAE9284C-3171-4B35-9B5A-F14BCD5F47A0}" sibTransId="{18BF003A-F66B-484F-B51A-BD274AEE0652}"/>
    <dgm:cxn modelId="{F7DF4FBE-AC10-45F6-99F3-EF594B29313B}" type="presOf" srcId="{3F13D8BD-8C85-4782-AFCF-36211CABE779}" destId="{63E7C15D-1ADC-46D6-AA54-256B45DEEE1C}" srcOrd="0" destOrd="0" presId="urn:microsoft.com/office/officeart/2005/8/layout/hierarchy2"/>
    <dgm:cxn modelId="{6E1947BF-1468-46A0-A5A0-5FF0E493F003}" srcId="{53394841-59FA-4A97-A7CC-49EDB4A69104}" destId="{3F13D8BD-8C85-4782-AFCF-36211CABE779}" srcOrd="0" destOrd="0" parTransId="{0A002ABF-7533-4D7B-82CE-3E3FE3C39905}" sibTransId="{D0B3C180-68E6-4C44-B1C2-D6C6117A80EB}"/>
    <dgm:cxn modelId="{145DD4D6-0DC4-4A5A-9C0C-8C5A984E62B7}" type="presOf" srcId="{FC3713CD-B7CD-4EA7-9B21-A9C4A02F4CEC}" destId="{FC53F394-0DF4-45CC-AC9D-B202AD659A06}" srcOrd="0" destOrd="0" presId="urn:microsoft.com/office/officeart/2005/8/layout/hierarchy2"/>
    <dgm:cxn modelId="{10A5DD43-53A4-43B3-BB72-5443A436F240}" type="presParOf" srcId="{3F933765-6B7B-42B9-BF15-2392A626682C}" destId="{A8A415A3-9B9A-46D9-A2F7-50A917350572}" srcOrd="0" destOrd="0" presId="urn:microsoft.com/office/officeart/2005/8/layout/hierarchy2"/>
    <dgm:cxn modelId="{EC309159-5172-4AC9-911F-2175BD5595E7}" type="presParOf" srcId="{A8A415A3-9B9A-46D9-A2F7-50A917350572}" destId="{63E7C15D-1ADC-46D6-AA54-256B45DEEE1C}" srcOrd="0" destOrd="0" presId="urn:microsoft.com/office/officeart/2005/8/layout/hierarchy2"/>
    <dgm:cxn modelId="{CB2F7483-0248-4E84-9B3C-6AC101CBE530}" type="presParOf" srcId="{A8A415A3-9B9A-46D9-A2F7-50A917350572}" destId="{D7BC8FD6-B7A3-4E0F-AE0E-E7D993A11A2C}" srcOrd="1" destOrd="0" presId="urn:microsoft.com/office/officeart/2005/8/layout/hierarchy2"/>
    <dgm:cxn modelId="{01630053-E9BF-4B7C-B11E-E5FCB17777D4}" type="presParOf" srcId="{D7BC8FD6-B7A3-4E0F-AE0E-E7D993A11A2C}" destId="{597CF5D4-AB10-49ED-BA82-88D00FAC0C2F}" srcOrd="0" destOrd="0" presId="urn:microsoft.com/office/officeart/2005/8/layout/hierarchy2"/>
    <dgm:cxn modelId="{D650B8D2-234A-4C2C-B914-611DEA0B845B}" type="presParOf" srcId="{597CF5D4-AB10-49ED-BA82-88D00FAC0C2F}" destId="{AAC14C0D-9FAC-4427-AE8F-9162F042789C}" srcOrd="0" destOrd="0" presId="urn:microsoft.com/office/officeart/2005/8/layout/hierarchy2"/>
    <dgm:cxn modelId="{F54DDBE4-A40A-4F8F-86C4-58DDD51262E2}" type="presParOf" srcId="{D7BC8FD6-B7A3-4E0F-AE0E-E7D993A11A2C}" destId="{CF168197-373B-44B3-8B7C-66D300C86815}" srcOrd="1" destOrd="0" presId="urn:microsoft.com/office/officeart/2005/8/layout/hierarchy2"/>
    <dgm:cxn modelId="{06D8F955-FF76-4F91-B237-7571DD0887FF}" type="presParOf" srcId="{CF168197-373B-44B3-8B7C-66D300C86815}" destId="{FC53F394-0DF4-45CC-AC9D-B202AD659A06}" srcOrd="0" destOrd="0" presId="urn:microsoft.com/office/officeart/2005/8/layout/hierarchy2"/>
    <dgm:cxn modelId="{A3CDBAA2-41B1-4B5C-9B7D-19EE9CBC9C4C}" type="presParOf" srcId="{CF168197-373B-44B3-8B7C-66D300C86815}" destId="{5EBB93B1-8891-4F07-B8F6-0DF486D04199}" srcOrd="1" destOrd="0" presId="urn:microsoft.com/office/officeart/2005/8/layout/hierarchy2"/>
    <dgm:cxn modelId="{9933205E-241C-4852-B511-62D60462EBE6}" type="presParOf" srcId="{D7BC8FD6-B7A3-4E0F-AE0E-E7D993A11A2C}" destId="{8DA2EA9B-5A1F-4361-8D00-C1FAD72D314D}" srcOrd="2" destOrd="0" presId="urn:microsoft.com/office/officeart/2005/8/layout/hierarchy2"/>
    <dgm:cxn modelId="{6062B25D-6E36-4CE2-B1E5-98B9E7693B3E}" type="presParOf" srcId="{8DA2EA9B-5A1F-4361-8D00-C1FAD72D314D}" destId="{C5A2A55B-64CB-412D-B542-8563F407A8E8}" srcOrd="0" destOrd="0" presId="urn:microsoft.com/office/officeart/2005/8/layout/hierarchy2"/>
    <dgm:cxn modelId="{FDBAF047-E5F1-456A-805C-1B2EDBDF62E4}" type="presParOf" srcId="{D7BC8FD6-B7A3-4E0F-AE0E-E7D993A11A2C}" destId="{5829B097-6180-4E3B-B196-58B578FD292E}" srcOrd="3" destOrd="0" presId="urn:microsoft.com/office/officeart/2005/8/layout/hierarchy2"/>
    <dgm:cxn modelId="{5CEBAE0E-D96E-4626-A665-BC6BADFC5799}" type="presParOf" srcId="{5829B097-6180-4E3B-B196-58B578FD292E}" destId="{1C8353FB-E3EB-4822-858B-69BF50BA6B81}" srcOrd="0" destOrd="0" presId="urn:microsoft.com/office/officeart/2005/8/layout/hierarchy2"/>
    <dgm:cxn modelId="{EA54BCCD-344B-43D5-BEE5-4E5AC0C327DA}" type="presParOf" srcId="{5829B097-6180-4E3B-B196-58B578FD292E}" destId="{0D13B53F-C495-426B-9C7C-2D3DFEB3DDF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E4385-BF0E-4373-A7DC-D53FEF63754E}">
      <dsp:nvSpPr>
        <dsp:cNvPr id="0" name=""/>
        <dsp:cNvSpPr/>
      </dsp:nvSpPr>
      <dsp:spPr>
        <a:xfrm>
          <a:off x="2639991" y="1018317"/>
          <a:ext cx="1873541" cy="445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811"/>
              </a:lnTo>
              <a:lnTo>
                <a:pt x="1873541" y="303811"/>
              </a:lnTo>
              <a:lnTo>
                <a:pt x="1873541" y="445817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153F-8E42-490B-B8DF-1D550931B697}">
      <dsp:nvSpPr>
        <dsp:cNvPr id="0" name=""/>
        <dsp:cNvSpPr/>
      </dsp:nvSpPr>
      <dsp:spPr>
        <a:xfrm>
          <a:off x="2594270" y="1018317"/>
          <a:ext cx="91440" cy="4458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5817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C7AB8-4988-46C7-80F0-1EB173EEC011}">
      <dsp:nvSpPr>
        <dsp:cNvPr id="0" name=""/>
        <dsp:cNvSpPr/>
      </dsp:nvSpPr>
      <dsp:spPr>
        <a:xfrm>
          <a:off x="766449" y="1018317"/>
          <a:ext cx="1873542" cy="445817"/>
        </a:xfrm>
        <a:custGeom>
          <a:avLst/>
          <a:gdLst/>
          <a:ahLst/>
          <a:cxnLst/>
          <a:rect l="0" t="0" r="0" b="0"/>
          <a:pathLst>
            <a:path>
              <a:moveTo>
                <a:pt x="1873542" y="0"/>
              </a:moveTo>
              <a:lnTo>
                <a:pt x="1873542" y="303811"/>
              </a:lnTo>
              <a:lnTo>
                <a:pt x="0" y="303811"/>
              </a:lnTo>
              <a:lnTo>
                <a:pt x="0" y="445817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3C57D5-9462-4120-ACAE-0B0522FFE349}">
      <dsp:nvSpPr>
        <dsp:cNvPr id="0" name=""/>
        <dsp:cNvSpPr/>
      </dsp:nvSpPr>
      <dsp:spPr>
        <a:xfrm>
          <a:off x="1873542" y="44927"/>
          <a:ext cx="1532897" cy="973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4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8B3AC0-76EA-45E3-8486-A9C9BA15DBBA}">
      <dsp:nvSpPr>
        <dsp:cNvPr id="0" name=""/>
        <dsp:cNvSpPr/>
      </dsp:nvSpPr>
      <dsp:spPr>
        <a:xfrm>
          <a:off x="2043864" y="206733"/>
          <a:ext cx="1532897" cy="9733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DIGITAL WATERMARKING</a:t>
          </a:r>
        </a:p>
      </dsp:txBody>
      <dsp:txXfrm>
        <a:off x="2072374" y="235243"/>
        <a:ext cx="1475877" cy="916370"/>
      </dsp:txXfrm>
    </dsp:sp>
    <dsp:sp modelId="{A9702D5F-94F6-4EDB-8DC3-F9A1C4DDC9BB}">
      <dsp:nvSpPr>
        <dsp:cNvPr id="0" name=""/>
        <dsp:cNvSpPr/>
      </dsp:nvSpPr>
      <dsp:spPr>
        <a:xfrm>
          <a:off x="0" y="1464135"/>
          <a:ext cx="1532897" cy="973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6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21C1CD-0DA4-481C-A126-462139F361C7}">
      <dsp:nvSpPr>
        <dsp:cNvPr id="0" name=""/>
        <dsp:cNvSpPr/>
      </dsp:nvSpPr>
      <dsp:spPr>
        <a:xfrm>
          <a:off x="170322" y="1625941"/>
          <a:ext cx="1532897" cy="9733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SPATIAL DOMAIN</a:t>
          </a:r>
        </a:p>
      </dsp:txBody>
      <dsp:txXfrm>
        <a:off x="198832" y="1654451"/>
        <a:ext cx="1475877" cy="916370"/>
      </dsp:txXfrm>
    </dsp:sp>
    <dsp:sp modelId="{CA7838D2-4532-4C19-A3BD-1B4824CF3F4F}">
      <dsp:nvSpPr>
        <dsp:cNvPr id="0" name=""/>
        <dsp:cNvSpPr/>
      </dsp:nvSpPr>
      <dsp:spPr>
        <a:xfrm>
          <a:off x="1873541" y="1464135"/>
          <a:ext cx="1532897" cy="973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6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3DF335-2AB9-4F84-8B52-3B77F89654B4}">
      <dsp:nvSpPr>
        <dsp:cNvPr id="0" name=""/>
        <dsp:cNvSpPr/>
      </dsp:nvSpPr>
      <dsp:spPr>
        <a:xfrm>
          <a:off x="2043863" y="1625941"/>
          <a:ext cx="1532897" cy="9733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TRANSFORM DOMAIN</a:t>
          </a:r>
        </a:p>
      </dsp:txBody>
      <dsp:txXfrm>
        <a:off x="2072373" y="1654451"/>
        <a:ext cx="1475877" cy="916370"/>
      </dsp:txXfrm>
    </dsp:sp>
    <dsp:sp modelId="{4D7AD944-EEE2-4EA3-B4D5-F36DAC8F838C}">
      <dsp:nvSpPr>
        <dsp:cNvPr id="0" name=""/>
        <dsp:cNvSpPr/>
      </dsp:nvSpPr>
      <dsp:spPr>
        <a:xfrm>
          <a:off x="3747083" y="1464135"/>
          <a:ext cx="1532897" cy="973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6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9171BD-D113-4834-9565-02052051B3C8}">
      <dsp:nvSpPr>
        <dsp:cNvPr id="0" name=""/>
        <dsp:cNvSpPr/>
      </dsp:nvSpPr>
      <dsp:spPr>
        <a:xfrm>
          <a:off x="3917406" y="1625941"/>
          <a:ext cx="1532897" cy="9733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HYBRID METHODS</a:t>
          </a:r>
        </a:p>
      </dsp:txBody>
      <dsp:txXfrm>
        <a:off x="3945916" y="1654451"/>
        <a:ext cx="1475877" cy="916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40FAC-696B-443D-BA0E-4EDE3288E279}">
      <dsp:nvSpPr>
        <dsp:cNvPr id="0" name=""/>
        <dsp:cNvSpPr/>
      </dsp:nvSpPr>
      <dsp:spPr>
        <a:xfrm>
          <a:off x="1083041" y="0"/>
          <a:ext cx="4961960" cy="4961960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72057-E45F-4103-9412-1C792805F899}">
      <dsp:nvSpPr>
        <dsp:cNvPr id="0" name=""/>
        <dsp:cNvSpPr/>
      </dsp:nvSpPr>
      <dsp:spPr>
        <a:xfrm>
          <a:off x="1554427" y="471386"/>
          <a:ext cx="1935164" cy="193516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Substitution based methods</a:t>
          </a:r>
          <a:r>
            <a:rPr lang="en-US" sz="2500" kern="1200" dirty="0"/>
            <a:t> </a:t>
          </a:r>
        </a:p>
      </dsp:txBody>
      <dsp:txXfrm>
        <a:off x="1648894" y="565853"/>
        <a:ext cx="1746230" cy="1746230"/>
      </dsp:txXfrm>
    </dsp:sp>
    <dsp:sp modelId="{8C1E6276-39CE-43A8-B4CF-64CCAC3E4372}">
      <dsp:nvSpPr>
        <dsp:cNvPr id="0" name=""/>
        <dsp:cNvSpPr/>
      </dsp:nvSpPr>
      <dsp:spPr>
        <a:xfrm>
          <a:off x="3638450" y="471386"/>
          <a:ext cx="1935164" cy="1935164"/>
        </a:xfrm>
        <a:prstGeom prst="roundRect">
          <a:avLst/>
        </a:prstGeom>
        <a:solidFill>
          <a:schemeClr val="accent5">
            <a:hueOff val="5894893"/>
            <a:satOff val="-23950"/>
            <a:lumOff val="-5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Addition based methods</a:t>
          </a:r>
          <a:r>
            <a:rPr lang="en-US" sz="2500" kern="1200" dirty="0"/>
            <a:t> </a:t>
          </a:r>
        </a:p>
      </dsp:txBody>
      <dsp:txXfrm>
        <a:off x="3732917" y="565853"/>
        <a:ext cx="1746230" cy="1746230"/>
      </dsp:txXfrm>
    </dsp:sp>
    <dsp:sp modelId="{00D8E881-E606-4989-B6DB-7E458A61639F}">
      <dsp:nvSpPr>
        <dsp:cNvPr id="0" name=""/>
        <dsp:cNvSpPr/>
      </dsp:nvSpPr>
      <dsp:spPr>
        <a:xfrm>
          <a:off x="1554427" y="2555409"/>
          <a:ext cx="1935164" cy="1935164"/>
        </a:xfrm>
        <a:prstGeom prst="roundRect">
          <a:avLst/>
        </a:prstGeom>
        <a:solidFill>
          <a:schemeClr val="accent5">
            <a:hueOff val="11789787"/>
            <a:satOff val="-47901"/>
            <a:lumOff val="-10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Correlation based methods</a:t>
          </a:r>
          <a:r>
            <a:rPr lang="en-US" sz="2500" kern="1200" dirty="0"/>
            <a:t> </a:t>
          </a:r>
        </a:p>
      </dsp:txBody>
      <dsp:txXfrm>
        <a:off x="1648894" y="2649876"/>
        <a:ext cx="1746230" cy="1746230"/>
      </dsp:txXfrm>
    </dsp:sp>
    <dsp:sp modelId="{9EF00F99-0B66-43EF-8337-37D1A4B09F67}">
      <dsp:nvSpPr>
        <dsp:cNvPr id="0" name=""/>
        <dsp:cNvSpPr/>
      </dsp:nvSpPr>
      <dsp:spPr>
        <a:xfrm>
          <a:off x="3638450" y="2555409"/>
          <a:ext cx="1935164" cy="1935164"/>
        </a:xfrm>
        <a:prstGeom prst="roundRect">
          <a:avLst/>
        </a:prstGeom>
        <a:solidFill>
          <a:schemeClr val="accent5">
            <a:hueOff val="17684680"/>
            <a:satOff val="-71851"/>
            <a:lumOff val="-1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Statistical based methods</a:t>
          </a:r>
          <a:r>
            <a:rPr lang="en-US" sz="2500" kern="1200" dirty="0"/>
            <a:t> </a:t>
          </a:r>
        </a:p>
      </dsp:txBody>
      <dsp:txXfrm>
        <a:off x="3732917" y="2649876"/>
        <a:ext cx="1746230" cy="1746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190E8-2964-45D8-9FC3-615586C57D40}">
      <dsp:nvSpPr>
        <dsp:cNvPr id="0" name=""/>
        <dsp:cNvSpPr/>
      </dsp:nvSpPr>
      <dsp:spPr>
        <a:xfrm>
          <a:off x="7653302" y="719373"/>
          <a:ext cx="1828786" cy="9777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Normalized Correlation (NC)</a:t>
          </a:r>
        </a:p>
      </dsp:txBody>
      <dsp:txXfrm>
        <a:off x="7701030" y="767101"/>
        <a:ext cx="1733330" cy="882257"/>
      </dsp:txXfrm>
    </dsp:sp>
    <dsp:sp modelId="{EC76DF55-1CBD-4F37-85F7-A429DC846864}">
      <dsp:nvSpPr>
        <dsp:cNvPr id="0" name=""/>
        <dsp:cNvSpPr/>
      </dsp:nvSpPr>
      <dsp:spPr>
        <a:xfrm>
          <a:off x="6150961" y="1682985"/>
          <a:ext cx="4676630" cy="4676630"/>
        </a:xfrm>
        <a:custGeom>
          <a:avLst/>
          <a:gdLst/>
          <a:ahLst/>
          <a:cxnLst/>
          <a:rect l="0" t="0" r="0" b="0"/>
          <a:pathLst>
            <a:path>
              <a:moveTo>
                <a:pt x="2601635" y="14873"/>
              </a:moveTo>
              <a:arcTo wR="2338315" hR="2338315" stAng="16587951" swAng="1006189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DA808-E2B7-43C6-B15E-BC05D099DAF6}">
      <dsp:nvSpPr>
        <dsp:cNvPr id="0" name=""/>
        <dsp:cNvSpPr/>
      </dsp:nvSpPr>
      <dsp:spPr>
        <a:xfrm>
          <a:off x="8474089" y="1875401"/>
          <a:ext cx="2013934" cy="860439"/>
        </a:xfrm>
        <a:prstGeom prst="roundRect">
          <a:avLst/>
        </a:prstGeom>
        <a:solidFill>
          <a:schemeClr val="accent5">
            <a:hueOff val="2526383"/>
            <a:satOff val="-10264"/>
            <a:lumOff val="-22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Mean Square Error (MSE)</a:t>
          </a:r>
        </a:p>
      </dsp:txBody>
      <dsp:txXfrm>
        <a:off x="8516092" y="1917404"/>
        <a:ext cx="1929928" cy="776433"/>
      </dsp:txXfrm>
    </dsp:sp>
    <dsp:sp modelId="{0EF5A629-FED4-41BA-A6F1-17BD40BEAF99}">
      <dsp:nvSpPr>
        <dsp:cNvPr id="0" name=""/>
        <dsp:cNvSpPr/>
      </dsp:nvSpPr>
      <dsp:spPr>
        <a:xfrm>
          <a:off x="4915090" y="1045188"/>
          <a:ext cx="4676630" cy="4676630"/>
        </a:xfrm>
        <a:custGeom>
          <a:avLst/>
          <a:gdLst/>
          <a:ahLst/>
          <a:cxnLst/>
          <a:rect l="0" t="0" r="0" b="0"/>
          <a:pathLst>
            <a:path>
              <a:moveTo>
                <a:pt x="4585764" y="1692799"/>
              </a:moveTo>
              <a:arcTo wR="2338315" hR="2338315" stAng="20638488" swAng="322124"/>
            </a:path>
          </a:pathLst>
        </a:custGeom>
        <a:noFill/>
        <a:ln w="9525" cap="flat" cmpd="sng" algn="ctr">
          <a:solidFill>
            <a:schemeClr val="accent5">
              <a:hueOff val="2526383"/>
              <a:satOff val="-10264"/>
              <a:lumOff val="-22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98D44-6BD7-4A76-9A09-DA4BDA9111AB}">
      <dsp:nvSpPr>
        <dsp:cNvPr id="0" name=""/>
        <dsp:cNvSpPr/>
      </dsp:nvSpPr>
      <dsp:spPr>
        <a:xfrm>
          <a:off x="8423925" y="2953298"/>
          <a:ext cx="2165081" cy="860708"/>
        </a:xfrm>
        <a:prstGeom prst="roundRect">
          <a:avLst/>
        </a:prstGeom>
        <a:solidFill>
          <a:schemeClr val="accent5">
            <a:hueOff val="5052766"/>
            <a:satOff val="-20529"/>
            <a:lumOff val="-453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Euclidean Distance</a:t>
          </a:r>
        </a:p>
      </dsp:txBody>
      <dsp:txXfrm>
        <a:off x="8465941" y="2995314"/>
        <a:ext cx="2081049" cy="776676"/>
      </dsp:txXfrm>
    </dsp:sp>
    <dsp:sp modelId="{EE5E51EF-0064-4C12-8719-E4DC9D1F9231}">
      <dsp:nvSpPr>
        <dsp:cNvPr id="0" name=""/>
        <dsp:cNvSpPr/>
      </dsp:nvSpPr>
      <dsp:spPr>
        <a:xfrm>
          <a:off x="6184735" y="-685004"/>
          <a:ext cx="4676630" cy="4676630"/>
        </a:xfrm>
        <a:custGeom>
          <a:avLst/>
          <a:gdLst/>
          <a:ahLst/>
          <a:cxnLst/>
          <a:rect l="0" t="0" r="0" b="0"/>
          <a:pathLst>
            <a:path>
              <a:moveTo>
                <a:pt x="3221227" y="4503536"/>
              </a:moveTo>
              <a:arcTo wR="2338315" hR="2338315" stAng="4068950" swAng="1735244"/>
            </a:path>
          </a:pathLst>
        </a:custGeom>
        <a:noFill/>
        <a:ln w="9525" cap="flat" cmpd="sng" algn="ctr">
          <a:solidFill>
            <a:schemeClr val="accent5">
              <a:hueOff val="5052766"/>
              <a:satOff val="-20529"/>
              <a:lumOff val="-45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8CA6-E0D4-4ABC-8B63-DC1C30C1B168}">
      <dsp:nvSpPr>
        <dsp:cNvPr id="0" name=""/>
        <dsp:cNvSpPr/>
      </dsp:nvSpPr>
      <dsp:spPr>
        <a:xfrm>
          <a:off x="6919427" y="3974055"/>
          <a:ext cx="1989023" cy="1191830"/>
        </a:xfrm>
        <a:prstGeom prst="roundRect">
          <a:avLst/>
        </a:prstGeom>
        <a:solidFill>
          <a:schemeClr val="accent5">
            <a:hueOff val="7579148"/>
            <a:satOff val="-30793"/>
            <a:lumOff val="-680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Peak Signal-to-Noise Ratio (PSNR)</a:t>
          </a:r>
        </a:p>
      </dsp:txBody>
      <dsp:txXfrm>
        <a:off x="6977607" y="4032235"/>
        <a:ext cx="1872663" cy="1075470"/>
      </dsp:txXfrm>
    </dsp:sp>
    <dsp:sp modelId="{89F406C8-C956-4AEA-ABDE-02DD3BB69563}">
      <dsp:nvSpPr>
        <dsp:cNvPr id="0" name=""/>
        <dsp:cNvSpPr/>
      </dsp:nvSpPr>
      <dsp:spPr>
        <a:xfrm>
          <a:off x="4260281" y="627470"/>
          <a:ext cx="4676630" cy="4676630"/>
        </a:xfrm>
        <a:custGeom>
          <a:avLst/>
          <a:gdLst/>
          <a:ahLst/>
          <a:cxnLst/>
          <a:rect l="0" t="0" r="0" b="0"/>
          <a:pathLst>
            <a:path>
              <a:moveTo>
                <a:pt x="3107996" y="4546325"/>
              </a:moveTo>
              <a:arcTo wR="2338315" hR="2338315" stAng="4246929" swAng="3582173"/>
            </a:path>
          </a:pathLst>
        </a:custGeom>
        <a:noFill/>
        <a:ln w="9525" cap="flat" cmpd="sng" algn="ctr">
          <a:solidFill>
            <a:schemeClr val="accent5">
              <a:hueOff val="7579148"/>
              <a:satOff val="-30793"/>
              <a:lumOff val="-680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0727B-5D12-4577-97F4-F0A0443F74A3}">
      <dsp:nvSpPr>
        <dsp:cNvPr id="0" name=""/>
        <dsp:cNvSpPr/>
      </dsp:nvSpPr>
      <dsp:spPr>
        <a:xfrm>
          <a:off x="3486430" y="4091428"/>
          <a:ext cx="1576077" cy="837602"/>
        </a:xfrm>
        <a:prstGeom prst="roundRect">
          <a:avLst/>
        </a:prstGeom>
        <a:solidFill>
          <a:schemeClr val="accent5">
            <a:hueOff val="10105531"/>
            <a:satOff val="-41058"/>
            <a:lumOff val="-90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Hamming Distance (HD)</a:t>
          </a:r>
        </a:p>
      </dsp:txBody>
      <dsp:txXfrm>
        <a:off x="3527318" y="4132316"/>
        <a:ext cx="1494301" cy="755826"/>
      </dsp:txXfrm>
    </dsp:sp>
    <dsp:sp modelId="{FB82E648-9BCB-4CEA-A13E-995DC377FA6D}">
      <dsp:nvSpPr>
        <dsp:cNvPr id="0" name=""/>
        <dsp:cNvSpPr/>
      </dsp:nvSpPr>
      <dsp:spPr>
        <a:xfrm>
          <a:off x="310237" y="-325230"/>
          <a:ext cx="4676630" cy="4676630"/>
        </a:xfrm>
        <a:custGeom>
          <a:avLst/>
          <a:gdLst/>
          <a:ahLst/>
          <a:cxnLst/>
          <a:rect l="0" t="0" r="0" b="0"/>
          <a:pathLst>
            <a:path>
              <a:moveTo>
                <a:pt x="3394909" y="4424298"/>
              </a:moveTo>
              <a:arcTo wR="2338315" hR="2338315" stAng="3788210" swAng="2475324"/>
            </a:path>
          </a:pathLst>
        </a:custGeom>
        <a:noFill/>
        <a:ln w="9525" cap="flat" cmpd="sng" algn="ctr">
          <a:solidFill>
            <a:schemeClr val="accent5">
              <a:hueOff val="10105531"/>
              <a:satOff val="-41058"/>
              <a:lumOff val="-90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DE33B2-A240-41BA-9B83-4310E451C91C}">
      <dsp:nvSpPr>
        <dsp:cNvPr id="0" name=""/>
        <dsp:cNvSpPr/>
      </dsp:nvSpPr>
      <dsp:spPr>
        <a:xfrm>
          <a:off x="1124752" y="3186081"/>
          <a:ext cx="1421593" cy="1087703"/>
        </a:xfrm>
        <a:prstGeom prst="roundRect">
          <a:avLst/>
        </a:prstGeom>
        <a:solidFill>
          <a:schemeClr val="accent5">
            <a:hueOff val="12631914"/>
            <a:satOff val="-51322"/>
            <a:lumOff val="-1134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 Bit Error Rate (BER)</a:t>
          </a:r>
        </a:p>
      </dsp:txBody>
      <dsp:txXfrm>
        <a:off x="1177849" y="3239178"/>
        <a:ext cx="1315399" cy="981509"/>
      </dsp:txXfrm>
    </dsp:sp>
    <dsp:sp modelId="{556E9688-4A06-4DC3-8E2E-2A454BAB41CC}">
      <dsp:nvSpPr>
        <dsp:cNvPr id="0" name=""/>
        <dsp:cNvSpPr/>
      </dsp:nvSpPr>
      <dsp:spPr>
        <a:xfrm>
          <a:off x="1628297" y="1485629"/>
          <a:ext cx="4676630" cy="4676630"/>
        </a:xfrm>
        <a:custGeom>
          <a:avLst/>
          <a:gdLst/>
          <a:ahLst/>
          <a:cxnLst/>
          <a:rect l="0" t="0" r="0" b="0"/>
          <a:pathLst>
            <a:path>
              <a:moveTo>
                <a:pt x="90764" y="1693153"/>
              </a:moveTo>
              <a:arcTo wR="2338315" hR="2338315" stAng="11760971" swAng="1098423"/>
            </a:path>
          </a:pathLst>
        </a:custGeom>
        <a:noFill/>
        <a:ln w="9525" cap="flat" cmpd="sng" algn="ctr">
          <a:solidFill>
            <a:schemeClr val="accent5">
              <a:hueOff val="12631914"/>
              <a:satOff val="-51322"/>
              <a:lumOff val="-113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D4A3C-DD94-4796-8A80-5CE9761147D2}">
      <dsp:nvSpPr>
        <dsp:cNvPr id="0" name=""/>
        <dsp:cNvSpPr/>
      </dsp:nvSpPr>
      <dsp:spPr>
        <a:xfrm>
          <a:off x="1248796" y="1310481"/>
          <a:ext cx="1776963" cy="1188717"/>
        </a:xfrm>
        <a:prstGeom prst="roundRect">
          <a:avLst/>
        </a:prstGeom>
        <a:solidFill>
          <a:schemeClr val="accent5">
            <a:hueOff val="15158297"/>
            <a:satOff val="-61587"/>
            <a:lumOff val="-136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Bit Correct Rate (BCR)</a:t>
          </a:r>
        </a:p>
      </dsp:txBody>
      <dsp:txXfrm>
        <a:off x="1306824" y="1368509"/>
        <a:ext cx="1660907" cy="1072661"/>
      </dsp:txXfrm>
    </dsp:sp>
    <dsp:sp modelId="{EA4A680E-F3FA-45E7-93FD-CF67E3B3315B}">
      <dsp:nvSpPr>
        <dsp:cNvPr id="0" name=""/>
        <dsp:cNvSpPr/>
      </dsp:nvSpPr>
      <dsp:spPr>
        <a:xfrm>
          <a:off x="1210981" y="985377"/>
          <a:ext cx="4676630" cy="4676630"/>
        </a:xfrm>
        <a:custGeom>
          <a:avLst/>
          <a:gdLst/>
          <a:ahLst/>
          <a:cxnLst/>
          <a:rect l="0" t="0" r="0" b="0"/>
          <a:pathLst>
            <a:path>
              <a:moveTo>
                <a:pt x="1170598" y="312443"/>
              </a:moveTo>
              <a:arcTo wR="2338315" hR="2338315" stAng="14402446" swAng="3824591"/>
            </a:path>
          </a:pathLst>
        </a:custGeom>
        <a:noFill/>
        <a:ln w="9525" cap="flat" cmpd="sng" algn="ctr">
          <a:solidFill>
            <a:schemeClr val="accent5">
              <a:hueOff val="15158297"/>
              <a:satOff val="-61587"/>
              <a:lumOff val="-1361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BEB2A-CB59-4A7D-B805-755EF95454C4}">
      <dsp:nvSpPr>
        <dsp:cNvPr id="0" name=""/>
        <dsp:cNvSpPr/>
      </dsp:nvSpPr>
      <dsp:spPr>
        <a:xfrm>
          <a:off x="4870348" y="977925"/>
          <a:ext cx="1721490" cy="971271"/>
        </a:xfrm>
        <a:prstGeom prst="roundRect">
          <a:avLst/>
        </a:prstGeom>
        <a:solidFill>
          <a:schemeClr val="accent5">
            <a:hueOff val="17684680"/>
            <a:satOff val="-71851"/>
            <a:lumOff val="-15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Structural Similarity Index (SSIM)</a:t>
          </a:r>
        </a:p>
      </dsp:txBody>
      <dsp:txXfrm>
        <a:off x="4917762" y="1025339"/>
        <a:ext cx="1626662" cy="876443"/>
      </dsp:txXfrm>
    </dsp:sp>
    <dsp:sp modelId="{4A03B32E-68F0-40ED-9089-C8EEA3317850}">
      <dsp:nvSpPr>
        <dsp:cNvPr id="0" name=""/>
        <dsp:cNvSpPr/>
      </dsp:nvSpPr>
      <dsp:spPr>
        <a:xfrm>
          <a:off x="6041916" y="718122"/>
          <a:ext cx="4676630" cy="4676630"/>
        </a:xfrm>
        <a:custGeom>
          <a:avLst/>
          <a:gdLst/>
          <a:ahLst/>
          <a:cxnLst/>
          <a:rect l="0" t="0" r="0" b="0"/>
          <a:pathLst>
            <a:path>
              <a:moveTo>
                <a:pt x="289919" y="1210576"/>
              </a:moveTo>
              <a:arcTo wR="2338315" hR="2338315" stAng="12530092" swAng="3523161"/>
            </a:path>
          </a:pathLst>
        </a:custGeom>
        <a:noFill/>
        <a:ln w="9525" cap="flat" cmpd="sng" algn="ctr">
          <a:solidFill>
            <a:schemeClr val="accent5">
              <a:hueOff val="17684680"/>
              <a:satOff val="-71851"/>
              <a:lumOff val="-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3B8F9-F4E9-4F7B-A684-0999CCDF2291}">
      <dsp:nvSpPr>
        <dsp:cNvPr id="0" name=""/>
        <dsp:cNvSpPr/>
      </dsp:nvSpPr>
      <dsp:spPr>
        <a:xfrm>
          <a:off x="1407" y="1000907"/>
          <a:ext cx="1404967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RGB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(24 Bit)</a:t>
          </a:r>
        </a:p>
      </dsp:txBody>
      <dsp:txXfrm>
        <a:off x="21982" y="1021482"/>
        <a:ext cx="1363817" cy="661333"/>
      </dsp:txXfrm>
    </dsp:sp>
    <dsp:sp modelId="{B1707714-1DC9-4532-AD6A-3443D999D6A3}">
      <dsp:nvSpPr>
        <dsp:cNvPr id="0" name=""/>
        <dsp:cNvSpPr/>
      </dsp:nvSpPr>
      <dsp:spPr>
        <a:xfrm rot="18289469">
          <a:off x="1195316" y="924842"/>
          <a:ext cx="984104" cy="46757"/>
        </a:xfrm>
        <a:custGeom>
          <a:avLst/>
          <a:gdLst/>
          <a:ahLst/>
          <a:cxnLst/>
          <a:rect l="0" t="0" r="0" b="0"/>
          <a:pathLst>
            <a:path>
              <a:moveTo>
                <a:pt x="0" y="23378"/>
              </a:moveTo>
              <a:lnTo>
                <a:pt x="984104" y="2337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62765" y="923618"/>
        <a:ext cx="49205" cy="49205"/>
      </dsp:txXfrm>
    </dsp:sp>
    <dsp:sp modelId="{DDA6B34E-098D-4A6D-B757-EB68617678A8}">
      <dsp:nvSpPr>
        <dsp:cNvPr id="0" name=""/>
        <dsp:cNvSpPr/>
      </dsp:nvSpPr>
      <dsp:spPr>
        <a:xfrm>
          <a:off x="1968362" y="193051"/>
          <a:ext cx="1404967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(8 Bit)</a:t>
          </a:r>
        </a:p>
      </dsp:txBody>
      <dsp:txXfrm>
        <a:off x="1988937" y="213626"/>
        <a:ext cx="1363817" cy="661333"/>
      </dsp:txXfrm>
    </dsp:sp>
    <dsp:sp modelId="{5E88849C-60A0-4877-ACA9-59A114F08B65}">
      <dsp:nvSpPr>
        <dsp:cNvPr id="0" name=""/>
        <dsp:cNvSpPr/>
      </dsp:nvSpPr>
      <dsp:spPr>
        <a:xfrm>
          <a:off x="1406374" y="1328770"/>
          <a:ext cx="561987" cy="46757"/>
        </a:xfrm>
        <a:custGeom>
          <a:avLst/>
          <a:gdLst/>
          <a:ahLst/>
          <a:cxnLst/>
          <a:rect l="0" t="0" r="0" b="0"/>
          <a:pathLst>
            <a:path>
              <a:moveTo>
                <a:pt x="0" y="23378"/>
              </a:moveTo>
              <a:lnTo>
                <a:pt x="561987" y="2337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73318" y="1338099"/>
        <a:ext cx="28099" cy="28099"/>
      </dsp:txXfrm>
    </dsp:sp>
    <dsp:sp modelId="{E9165A9B-3A6A-4996-8884-079C74D0F0B7}">
      <dsp:nvSpPr>
        <dsp:cNvPr id="0" name=""/>
        <dsp:cNvSpPr/>
      </dsp:nvSpPr>
      <dsp:spPr>
        <a:xfrm>
          <a:off x="1968362" y="1000907"/>
          <a:ext cx="1404967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GREEN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(8 Bit)</a:t>
          </a:r>
        </a:p>
      </dsp:txBody>
      <dsp:txXfrm>
        <a:off x="1988937" y="1021482"/>
        <a:ext cx="1363817" cy="661333"/>
      </dsp:txXfrm>
    </dsp:sp>
    <dsp:sp modelId="{5199F80C-9D03-4510-ACBC-E26F9A5AC820}">
      <dsp:nvSpPr>
        <dsp:cNvPr id="0" name=""/>
        <dsp:cNvSpPr/>
      </dsp:nvSpPr>
      <dsp:spPr>
        <a:xfrm rot="3310531">
          <a:off x="1195316" y="1732698"/>
          <a:ext cx="984104" cy="46757"/>
        </a:xfrm>
        <a:custGeom>
          <a:avLst/>
          <a:gdLst/>
          <a:ahLst/>
          <a:cxnLst/>
          <a:rect l="0" t="0" r="0" b="0"/>
          <a:pathLst>
            <a:path>
              <a:moveTo>
                <a:pt x="0" y="23378"/>
              </a:moveTo>
              <a:lnTo>
                <a:pt x="984104" y="2337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62765" y="1731475"/>
        <a:ext cx="49205" cy="49205"/>
      </dsp:txXfrm>
    </dsp:sp>
    <dsp:sp modelId="{89C90DE7-CE2C-4264-9440-478117981330}">
      <dsp:nvSpPr>
        <dsp:cNvPr id="0" name=""/>
        <dsp:cNvSpPr/>
      </dsp:nvSpPr>
      <dsp:spPr>
        <a:xfrm>
          <a:off x="1968362" y="1808764"/>
          <a:ext cx="1404967" cy="702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BLUE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(8 Bit)</a:t>
          </a:r>
        </a:p>
      </dsp:txBody>
      <dsp:txXfrm>
        <a:off x="1988937" y="1829339"/>
        <a:ext cx="1363817" cy="6613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ABB32-E5FE-49F4-92BD-B6B54149619A}">
      <dsp:nvSpPr>
        <dsp:cNvPr id="0" name=""/>
        <dsp:cNvSpPr/>
      </dsp:nvSpPr>
      <dsp:spPr>
        <a:xfrm>
          <a:off x="2251736" y="3430662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RGB</a:t>
          </a:r>
        </a:p>
      </dsp:txBody>
      <dsp:txXfrm>
        <a:off x="2265704" y="3444630"/>
        <a:ext cx="925886" cy="448975"/>
      </dsp:txXfrm>
    </dsp:sp>
    <dsp:sp modelId="{E395F436-3AF0-4A60-8219-62C8A294100C}">
      <dsp:nvSpPr>
        <dsp:cNvPr id="0" name=""/>
        <dsp:cNvSpPr/>
      </dsp:nvSpPr>
      <dsp:spPr>
        <a:xfrm rot="17051759">
          <a:off x="2618453" y="2907080"/>
          <a:ext cx="155574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555740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357430" y="2876108"/>
        <a:ext cx="77787" cy="77787"/>
      </dsp:txXfrm>
    </dsp:sp>
    <dsp:sp modelId="{96147347-7DB8-4001-A869-4135DCCFEAB1}">
      <dsp:nvSpPr>
        <dsp:cNvPr id="0" name=""/>
        <dsp:cNvSpPr/>
      </dsp:nvSpPr>
      <dsp:spPr>
        <a:xfrm>
          <a:off x="3587088" y="1922429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</a:t>
          </a:r>
        </a:p>
      </dsp:txBody>
      <dsp:txXfrm>
        <a:off x="3601056" y="1936397"/>
        <a:ext cx="925886" cy="448975"/>
      </dsp:txXfrm>
    </dsp:sp>
    <dsp:sp modelId="{E089EBA4-3293-4277-B2D3-8F2A695F9C4D}">
      <dsp:nvSpPr>
        <dsp:cNvPr id="0" name=""/>
        <dsp:cNvSpPr/>
      </dsp:nvSpPr>
      <dsp:spPr>
        <a:xfrm rot="18725895">
          <a:off x="4137809" y="1245489"/>
          <a:ext cx="244603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446034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299676" y="1192260"/>
        <a:ext cx="122301" cy="122301"/>
      </dsp:txXfrm>
    </dsp:sp>
    <dsp:sp modelId="{90E44CE7-35DC-4027-A020-ABBFEF9357A1}">
      <dsp:nvSpPr>
        <dsp:cNvPr id="0" name=""/>
        <dsp:cNvSpPr/>
      </dsp:nvSpPr>
      <dsp:spPr>
        <a:xfrm>
          <a:off x="6180743" y="107480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7</a:t>
          </a:r>
        </a:p>
      </dsp:txBody>
      <dsp:txXfrm>
        <a:off x="6194711" y="121448"/>
        <a:ext cx="925886" cy="448975"/>
      </dsp:txXfrm>
    </dsp:sp>
    <dsp:sp modelId="{005D1256-74C2-4705-AFA6-D0234319F8E4}">
      <dsp:nvSpPr>
        <dsp:cNvPr id="0" name=""/>
        <dsp:cNvSpPr/>
      </dsp:nvSpPr>
      <dsp:spPr>
        <a:xfrm rot="19364453">
          <a:off x="4331601" y="1532073"/>
          <a:ext cx="205110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051106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305877" y="1488716"/>
        <a:ext cx="102555" cy="102555"/>
      </dsp:txXfrm>
    </dsp:sp>
    <dsp:sp modelId="{9F3C549B-754D-4A19-BD5E-C2F08D43575C}">
      <dsp:nvSpPr>
        <dsp:cNvPr id="0" name=""/>
        <dsp:cNvSpPr/>
      </dsp:nvSpPr>
      <dsp:spPr>
        <a:xfrm>
          <a:off x="6173398" y="680647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6</a:t>
          </a:r>
        </a:p>
      </dsp:txBody>
      <dsp:txXfrm>
        <a:off x="6187366" y="694615"/>
        <a:ext cx="925886" cy="448975"/>
      </dsp:txXfrm>
    </dsp:sp>
    <dsp:sp modelId="{4F373493-B8A1-42F0-B10C-36C15E292EB9}">
      <dsp:nvSpPr>
        <dsp:cNvPr id="0" name=""/>
        <dsp:cNvSpPr/>
      </dsp:nvSpPr>
      <dsp:spPr>
        <a:xfrm rot="20219314">
          <a:off x="4470345" y="1806297"/>
          <a:ext cx="177361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773619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312814" y="1769877"/>
        <a:ext cx="88680" cy="88680"/>
      </dsp:txXfrm>
    </dsp:sp>
    <dsp:sp modelId="{76AD26CB-6E9F-4915-B601-9FAC76BDED36}">
      <dsp:nvSpPr>
        <dsp:cNvPr id="0" name=""/>
        <dsp:cNvSpPr/>
      </dsp:nvSpPr>
      <dsp:spPr>
        <a:xfrm>
          <a:off x="6173398" y="1229095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5</a:t>
          </a:r>
        </a:p>
      </dsp:txBody>
      <dsp:txXfrm>
        <a:off x="6187366" y="1243063"/>
        <a:ext cx="925886" cy="448975"/>
      </dsp:txXfrm>
    </dsp:sp>
    <dsp:sp modelId="{5DFB2696-B02B-4A45-9338-E94DC7214D29}">
      <dsp:nvSpPr>
        <dsp:cNvPr id="0" name=""/>
        <dsp:cNvSpPr/>
      </dsp:nvSpPr>
      <dsp:spPr>
        <a:xfrm rot="21295692">
          <a:off x="4537703" y="2080521"/>
          <a:ext cx="163890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638903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316182" y="2047469"/>
        <a:ext cx="81945" cy="81945"/>
      </dsp:txXfrm>
    </dsp:sp>
    <dsp:sp modelId="{FC659370-CE19-4DB2-86C2-2FA3F078CC7C}">
      <dsp:nvSpPr>
        <dsp:cNvPr id="0" name=""/>
        <dsp:cNvSpPr/>
      </dsp:nvSpPr>
      <dsp:spPr>
        <a:xfrm>
          <a:off x="6173398" y="1777543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4</a:t>
          </a:r>
        </a:p>
      </dsp:txBody>
      <dsp:txXfrm>
        <a:off x="6187366" y="1791511"/>
        <a:ext cx="925886" cy="448975"/>
      </dsp:txXfrm>
    </dsp:sp>
    <dsp:sp modelId="{A658BE29-C548-4F39-81C7-7B5EB0BF3BE1}">
      <dsp:nvSpPr>
        <dsp:cNvPr id="0" name=""/>
        <dsp:cNvSpPr/>
      </dsp:nvSpPr>
      <dsp:spPr>
        <a:xfrm rot="833132">
          <a:off x="4516340" y="2354745"/>
          <a:ext cx="168162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681629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315114" y="2320625"/>
        <a:ext cx="84081" cy="84081"/>
      </dsp:txXfrm>
    </dsp:sp>
    <dsp:sp modelId="{13BA4F93-0A6A-46AA-BEB7-22D753687245}">
      <dsp:nvSpPr>
        <dsp:cNvPr id="0" name=""/>
        <dsp:cNvSpPr/>
      </dsp:nvSpPr>
      <dsp:spPr>
        <a:xfrm>
          <a:off x="6173398" y="2325992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3</a:t>
          </a:r>
        </a:p>
      </dsp:txBody>
      <dsp:txXfrm>
        <a:off x="6187366" y="2339960"/>
        <a:ext cx="925886" cy="448975"/>
      </dsp:txXfrm>
    </dsp:sp>
    <dsp:sp modelId="{C338E44C-6DCF-4567-9A4E-7ACE7526EC66}">
      <dsp:nvSpPr>
        <dsp:cNvPr id="0" name=""/>
        <dsp:cNvSpPr/>
      </dsp:nvSpPr>
      <dsp:spPr>
        <a:xfrm rot="1814957">
          <a:off x="4412255" y="2628969"/>
          <a:ext cx="188979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889798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309910" y="2589645"/>
        <a:ext cx="94489" cy="94489"/>
      </dsp:txXfrm>
    </dsp:sp>
    <dsp:sp modelId="{02115887-E1F0-4FFA-BA05-0182056DBA14}">
      <dsp:nvSpPr>
        <dsp:cNvPr id="0" name=""/>
        <dsp:cNvSpPr/>
      </dsp:nvSpPr>
      <dsp:spPr>
        <a:xfrm>
          <a:off x="6173398" y="2874440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2</a:t>
          </a:r>
        </a:p>
      </dsp:txBody>
      <dsp:txXfrm>
        <a:off x="6187366" y="2888408"/>
        <a:ext cx="925886" cy="448975"/>
      </dsp:txXfrm>
    </dsp:sp>
    <dsp:sp modelId="{9795E49C-9107-4CC0-88BD-814C5802FC24}">
      <dsp:nvSpPr>
        <dsp:cNvPr id="0" name=""/>
        <dsp:cNvSpPr/>
      </dsp:nvSpPr>
      <dsp:spPr>
        <a:xfrm rot="2555213">
          <a:off x="4248508" y="2903193"/>
          <a:ext cx="221729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217293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301722" y="2855682"/>
        <a:ext cx="110864" cy="110864"/>
      </dsp:txXfrm>
    </dsp:sp>
    <dsp:sp modelId="{FCCAC469-8C65-4A18-A1C3-F37EAFE31C36}">
      <dsp:nvSpPr>
        <dsp:cNvPr id="0" name=""/>
        <dsp:cNvSpPr/>
      </dsp:nvSpPr>
      <dsp:spPr>
        <a:xfrm>
          <a:off x="6173398" y="3422888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1</a:t>
          </a:r>
        </a:p>
      </dsp:txBody>
      <dsp:txXfrm>
        <a:off x="6187366" y="3436856"/>
        <a:ext cx="925886" cy="448975"/>
      </dsp:txXfrm>
    </dsp:sp>
    <dsp:sp modelId="{6944C51E-C4BA-44CB-BC82-850062BD46A2}">
      <dsp:nvSpPr>
        <dsp:cNvPr id="0" name=""/>
        <dsp:cNvSpPr/>
      </dsp:nvSpPr>
      <dsp:spPr>
        <a:xfrm rot="3087214">
          <a:off x="4047285" y="3177417"/>
          <a:ext cx="261973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19739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291661" y="3119845"/>
        <a:ext cx="130986" cy="130986"/>
      </dsp:txXfrm>
    </dsp:sp>
    <dsp:sp modelId="{903E1CE9-E936-49F4-8025-C50BFC1456C2}">
      <dsp:nvSpPr>
        <dsp:cNvPr id="0" name=""/>
        <dsp:cNvSpPr/>
      </dsp:nvSpPr>
      <dsp:spPr>
        <a:xfrm>
          <a:off x="6173398" y="3971336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0</a:t>
          </a:r>
        </a:p>
      </dsp:txBody>
      <dsp:txXfrm>
        <a:off x="6187366" y="3985304"/>
        <a:ext cx="925886" cy="448975"/>
      </dsp:txXfrm>
    </dsp:sp>
    <dsp:sp modelId="{0E00C1B9-F1C4-4F64-90B9-901FA860D914}">
      <dsp:nvSpPr>
        <dsp:cNvPr id="0" name=""/>
        <dsp:cNvSpPr/>
      </dsp:nvSpPr>
      <dsp:spPr>
        <a:xfrm rot="3738366">
          <a:off x="2985854" y="4024643"/>
          <a:ext cx="82093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820938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75800" y="4012041"/>
        <a:ext cx="41046" cy="41046"/>
      </dsp:txXfrm>
    </dsp:sp>
    <dsp:sp modelId="{5C8276CA-EA72-40FC-BAE7-A2FC2F1B4573}">
      <dsp:nvSpPr>
        <dsp:cNvPr id="0" name=""/>
        <dsp:cNvSpPr/>
      </dsp:nvSpPr>
      <dsp:spPr>
        <a:xfrm>
          <a:off x="3587088" y="4157556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GREEN</a:t>
          </a:r>
        </a:p>
      </dsp:txBody>
      <dsp:txXfrm>
        <a:off x="3601056" y="4171524"/>
        <a:ext cx="925886" cy="448975"/>
      </dsp:txXfrm>
    </dsp:sp>
    <dsp:sp modelId="{A9D580B7-7981-400E-A183-64B17ADF0101}">
      <dsp:nvSpPr>
        <dsp:cNvPr id="0" name=""/>
        <dsp:cNvSpPr/>
      </dsp:nvSpPr>
      <dsp:spPr>
        <a:xfrm rot="1884025">
          <a:off x="4508179" y="4504536"/>
          <a:ext cx="446992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46992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20501" y="4501282"/>
        <a:ext cx="22349" cy="22349"/>
      </dsp:txXfrm>
    </dsp:sp>
    <dsp:sp modelId="{74E1B97E-8977-46FE-9D13-3C39392DBF85}">
      <dsp:nvSpPr>
        <dsp:cNvPr id="0" name=""/>
        <dsp:cNvSpPr/>
      </dsp:nvSpPr>
      <dsp:spPr>
        <a:xfrm>
          <a:off x="4922440" y="4390446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…</a:t>
          </a:r>
        </a:p>
      </dsp:txBody>
      <dsp:txXfrm>
        <a:off x="4936408" y="4404414"/>
        <a:ext cx="925886" cy="448975"/>
      </dsp:txXfrm>
    </dsp:sp>
    <dsp:sp modelId="{72D05B38-5EFF-4FF4-994C-2B6A527D569F}">
      <dsp:nvSpPr>
        <dsp:cNvPr id="0" name=""/>
        <dsp:cNvSpPr/>
      </dsp:nvSpPr>
      <dsp:spPr>
        <a:xfrm rot="4549788">
          <a:off x="2617066" y="4416743"/>
          <a:ext cx="155851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558514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357361" y="4385701"/>
        <a:ext cx="77925" cy="77925"/>
      </dsp:txXfrm>
    </dsp:sp>
    <dsp:sp modelId="{6719857B-1106-424E-9218-F21BC038D884}">
      <dsp:nvSpPr>
        <dsp:cNvPr id="0" name=""/>
        <dsp:cNvSpPr/>
      </dsp:nvSpPr>
      <dsp:spPr>
        <a:xfrm>
          <a:off x="3587088" y="4941755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BLUE</a:t>
          </a:r>
        </a:p>
      </dsp:txBody>
      <dsp:txXfrm>
        <a:off x="3601056" y="4955723"/>
        <a:ext cx="925886" cy="448975"/>
      </dsp:txXfrm>
    </dsp:sp>
    <dsp:sp modelId="{99B11B49-02E1-43A1-B768-0AC189080CAF}">
      <dsp:nvSpPr>
        <dsp:cNvPr id="0" name=""/>
        <dsp:cNvSpPr/>
      </dsp:nvSpPr>
      <dsp:spPr>
        <a:xfrm rot="21574223">
          <a:off x="4540906" y="5170859"/>
          <a:ext cx="38153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81539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22137" y="5169242"/>
        <a:ext cx="19076" cy="19076"/>
      </dsp:txXfrm>
    </dsp:sp>
    <dsp:sp modelId="{AE7B8B59-595B-4BFD-885F-113C32AAA114}">
      <dsp:nvSpPr>
        <dsp:cNvPr id="0" name=""/>
        <dsp:cNvSpPr/>
      </dsp:nvSpPr>
      <dsp:spPr>
        <a:xfrm>
          <a:off x="4922440" y="4938894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…</a:t>
          </a:r>
        </a:p>
      </dsp:txBody>
      <dsp:txXfrm>
        <a:off x="4936408" y="4952862"/>
        <a:ext cx="925886" cy="4489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7C15D-1ADC-46D6-AA54-256B45DEEE1C}">
      <dsp:nvSpPr>
        <dsp:cNvPr id="0" name=""/>
        <dsp:cNvSpPr/>
      </dsp:nvSpPr>
      <dsp:spPr>
        <a:xfrm>
          <a:off x="652" y="844069"/>
          <a:ext cx="2089821" cy="10449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Additive Watermarking </a:t>
          </a:r>
        </a:p>
      </dsp:txBody>
      <dsp:txXfrm>
        <a:off x="31256" y="874673"/>
        <a:ext cx="2028613" cy="983702"/>
      </dsp:txXfrm>
    </dsp:sp>
    <dsp:sp modelId="{597CF5D4-AB10-49ED-BA82-88D00FAC0C2F}">
      <dsp:nvSpPr>
        <dsp:cNvPr id="0" name=""/>
        <dsp:cNvSpPr/>
      </dsp:nvSpPr>
      <dsp:spPr>
        <a:xfrm rot="19457599">
          <a:off x="1993713" y="1031703"/>
          <a:ext cx="1029449" cy="68818"/>
        </a:xfrm>
        <a:custGeom>
          <a:avLst/>
          <a:gdLst/>
          <a:ahLst/>
          <a:cxnLst/>
          <a:rect l="0" t="0" r="0" b="0"/>
          <a:pathLst>
            <a:path>
              <a:moveTo>
                <a:pt x="0" y="34409"/>
              </a:moveTo>
              <a:lnTo>
                <a:pt x="1029449" y="34409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82701" y="1040376"/>
        <a:ext cx="51472" cy="51472"/>
      </dsp:txXfrm>
    </dsp:sp>
    <dsp:sp modelId="{FC53F394-0DF4-45CC-AC9D-B202AD659A06}">
      <dsp:nvSpPr>
        <dsp:cNvPr id="0" name=""/>
        <dsp:cNvSpPr/>
      </dsp:nvSpPr>
      <dsp:spPr>
        <a:xfrm>
          <a:off x="2926402" y="243245"/>
          <a:ext cx="2089821" cy="10449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Pixel-Wise Selection</a:t>
          </a:r>
        </a:p>
      </dsp:txBody>
      <dsp:txXfrm>
        <a:off x="2957006" y="273849"/>
        <a:ext cx="2028613" cy="983702"/>
      </dsp:txXfrm>
    </dsp:sp>
    <dsp:sp modelId="{8DA2EA9B-5A1F-4361-8D00-C1FAD72D314D}">
      <dsp:nvSpPr>
        <dsp:cNvPr id="0" name=""/>
        <dsp:cNvSpPr/>
      </dsp:nvSpPr>
      <dsp:spPr>
        <a:xfrm rot="2142401">
          <a:off x="1993713" y="1632527"/>
          <a:ext cx="1029449" cy="68818"/>
        </a:xfrm>
        <a:custGeom>
          <a:avLst/>
          <a:gdLst/>
          <a:ahLst/>
          <a:cxnLst/>
          <a:rect l="0" t="0" r="0" b="0"/>
          <a:pathLst>
            <a:path>
              <a:moveTo>
                <a:pt x="0" y="34409"/>
              </a:moveTo>
              <a:lnTo>
                <a:pt x="1029449" y="34409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82701" y="1641200"/>
        <a:ext cx="51472" cy="51472"/>
      </dsp:txXfrm>
    </dsp:sp>
    <dsp:sp modelId="{1C8353FB-E3EB-4822-858B-69BF50BA6B81}">
      <dsp:nvSpPr>
        <dsp:cNvPr id="0" name=""/>
        <dsp:cNvSpPr/>
      </dsp:nvSpPr>
      <dsp:spPr>
        <a:xfrm>
          <a:off x="2926402" y="1444892"/>
          <a:ext cx="2089821" cy="10449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Block-Based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Selection</a:t>
          </a:r>
        </a:p>
      </dsp:txBody>
      <dsp:txXfrm>
        <a:off x="2957006" y="1475496"/>
        <a:ext cx="2028613" cy="983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07B03B-1818-36DE-BC71-1589B71606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4BC83-76BB-54B2-47A7-AAFA77B1C2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57C5F-FDF1-4461-8BEB-7B650942ABC1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D7078-B9EC-077B-AAB1-78843354F1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Information hiding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E3C49-2DA4-5229-FC07-AF5C64561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5E7CF-5076-4F3B-B76A-DA0967462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3887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7F40-F767-44F2-AA8C-0A942D29D2BB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Information hiding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8D007-CB10-4C3E-A76A-23FBDDDC3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147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97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</p:spTree>
    <p:extLst>
      <p:ext uri="{BB962C8B-B14F-4D97-AF65-F5344CB8AC3E}">
        <p14:creationId xmlns:p14="http://schemas.microsoft.com/office/powerpoint/2010/main" val="3742576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58F0-7220-3A2D-D461-C9BC9363B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8C58E-DFEF-3D81-3EF1-D0997AB11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D7CFE-ED08-EC83-AE21-1B6F9D63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1BAE0-BB71-068F-4CA5-5D1312705E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</p:spTree>
    <p:extLst>
      <p:ext uri="{BB962C8B-B14F-4D97-AF65-F5344CB8AC3E}">
        <p14:creationId xmlns:p14="http://schemas.microsoft.com/office/powerpoint/2010/main" val="1642415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437D4-3D09-38FE-3CE9-610AA61CC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6B337-CB46-5A47-0C23-3FF4E641D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1FC1F8-1F01-C270-75F3-B5E99DB3B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4CD80-89BA-A80E-AAFC-EBABD40218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</p:spTree>
    <p:extLst>
      <p:ext uri="{BB962C8B-B14F-4D97-AF65-F5344CB8AC3E}">
        <p14:creationId xmlns:p14="http://schemas.microsoft.com/office/powerpoint/2010/main" val="3599377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361F-0E07-84C0-A091-655A2DBB5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344009-E54E-4D71-0BBE-8FADE1A88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978E2-9795-23E1-C933-42C40E707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062A1-61B8-4B94-4CE1-56AA72E35B1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</p:spTree>
    <p:extLst>
      <p:ext uri="{BB962C8B-B14F-4D97-AF65-F5344CB8AC3E}">
        <p14:creationId xmlns:p14="http://schemas.microsoft.com/office/powerpoint/2010/main" val="3166818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9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18F3D-1560-DBAB-F086-E7BA81C5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3826F-7769-2600-4130-4691E6E82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A56F4-F3F1-173E-5A26-555E11FC0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5FB25-8374-3216-01D2-7C7E9B436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77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7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AB22-FF22-7E5D-06B8-7232703B5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37636-B3B3-B4CF-63BA-2642BE582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98828-9B4D-1905-872F-15345AC59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3AC75-DD47-EC10-6C93-AA5C12D304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6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70704"/>
            <a:ext cx="10287191" cy="274320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8233107-685C-90D7-2591-4B7F6910EF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62" y="244539"/>
            <a:ext cx="8772129" cy="4569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406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3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59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266723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266724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4128" y="6461095"/>
            <a:ext cx="10266722" cy="27432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algn="l">
              <a:defRPr sz="1400" b="1"/>
            </a:lvl1pPr>
          </a:lstStyle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13774" y="6461095"/>
            <a:ext cx="477076" cy="274320"/>
          </a:xfrm>
        </p:spPr>
        <p:txBody>
          <a:bodyPr/>
          <a:lstStyle>
            <a:lvl1pPr>
              <a:defRPr sz="1400" b="1"/>
            </a:lvl1pPr>
          </a:lstStyle>
          <a:p>
            <a:fld id="{382B47E1-F59F-47B3-8D16-B2A0740F3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5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38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8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77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39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7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382B47E1-F59F-47B3-8D16-B2A0740F3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2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0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F952-F51B-9E16-AE94-2AF7EC3BB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INFORMATION HIDING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50EBE-03C9-6663-B172-AE3DCD9F5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3790" y="5114025"/>
            <a:ext cx="3200400" cy="146304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Watermark Embedding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   Spatial Domain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3094A-8749-D231-8FF5-43D6BA1D77A6}"/>
              </a:ext>
            </a:extLst>
          </p:cNvPr>
          <p:cNvSpPr txBox="1"/>
          <p:nvPr/>
        </p:nvSpPr>
        <p:spPr>
          <a:xfrm>
            <a:off x="2799521" y="6100011"/>
            <a:ext cx="5092148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Adib Nikjou, Shiraz University of Technology, Spring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F5FC-DE9E-73DE-9E2E-86BA1C06E55F}"/>
              </a:ext>
            </a:extLst>
          </p:cNvPr>
          <p:cNvSpPr txBox="1"/>
          <p:nvPr/>
        </p:nvSpPr>
        <p:spPr>
          <a:xfrm>
            <a:off x="1928369" y="4806248"/>
            <a:ext cx="174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Generated by DALL-E</a:t>
            </a:r>
          </a:p>
        </p:txBody>
      </p:sp>
    </p:spTree>
    <p:extLst>
      <p:ext uri="{BB962C8B-B14F-4D97-AF65-F5344CB8AC3E}">
        <p14:creationId xmlns:p14="http://schemas.microsoft.com/office/powerpoint/2010/main" val="136151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53FF-3E6D-F23B-8F97-C06BAD99D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D153-898A-CC55-1EE4-49799F5C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Introduction to Spatial Domain Watermarking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Classification of Spatial Domain Techniques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F8B2D-A221-9EF7-8FA2-D7471374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6" y="2096210"/>
            <a:ext cx="10266724" cy="402336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  <a:buNone/>
            </a:pPr>
            <a:r>
              <a:rPr lang="en-US" b="1" dirty="0"/>
              <a:t>Major Categories:</a:t>
            </a:r>
          </a:p>
          <a:p>
            <a:pPr lvl="1">
              <a:spcBef>
                <a:spcPts val="1200"/>
              </a:spcBef>
              <a:buFont typeface="+mj-lt"/>
              <a:buAutoNum type="arabicPeriod"/>
            </a:pPr>
            <a:r>
              <a:rPr lang="en-US" sz="2000" b="1" dirty="0"/>
              <a:t> </a:t>
            </a:r>
            <a:r>
              <a:rPr lang="en-US" sz="2200" b="1" dirty="0"/>
              <a:t>Substitution-based methods</a:t>
            </a:r>
            <a:r>
              <a:rPr lang="en-US" sz="2200" dirty="0"/>
              <a:t> </a:t>
            </a:r>
          </a:p>
          <a:p>
            <a:pPr marL="925830" lvl="2" indent="-285750"/>
            <a:r>
              <a:rPr lang="en-US" sz="1900" dirty="0"/>
              <a:t>LSB (Least Significant Bit)</a:t>
            </a:r>
          </a:p>
          <a:p>
            <a:pPr marL="925830" lvl="2" indent="-285750"/>
            <a:r>
              <a:rPr lang="en-US" sz="1900" dirty="0"/>
              <a:t>Bit-plane complexity segmentation</a:t>
            </a:r>
          </a:p>
          <a:p>
            <a:pPr lvl="1">
              <a:buFont typeface="+mj-lt"/>
              <a:buAutoNum type="arabicPeriod"/>
            </a:pPr>
            <a:r>
              <a:rPr lang="en-US" sz="1900" b="1" dirty="0"/>
              <a:t> </a:t>
            </a:r>
            <a:r>
              <a:rPr lang="en-US" sz="2200" b="1" dirty="0"/>
              <a:t>Addition-based methods</a:t>
            </a:r>
            <a:r>
              <a:rPr lang="en-US" sz="2200" dirty="0"/>
              <a:t> </a:t>
            </a:r>
          </a:p>
          <a:p>
            <a:pPr marL="925830" lvl="2" indent="-285750"/>
            <a:r>
              <a:rPr lang="en-US" sz="1900" dirty="0"/>
              <a:t>Adding watermark signal directly to pixels</a:t>
            </a:r>
          </a:p>
          <a:p>
            <a:pPr marL="925830" lvl="2" indent="-285750"/>
            <a:r>
              <a:rPr lang="en-US" sz="1900" dirty="0"/>
              <a:t>Block-based additive techniques</a:t>
            </a:r>
          </a:p>
          <a:p>
            <a:pPr lvl="1">
              <a:buFont typeface="+mj-lt"/>
              <a:buAutoNum type="arabicPeriod"/>
            </a:pPr>
            <a:r>
              <a:rPr lang="en-US" sz="1900" b="1" dirty="0"/>
              <a:t> </a:t>
            </a:r>
            <a:r>
              <a:rPr lang="en-US" sz="2200" b="1" dirty="0"/>
              <a:t>Correlation-based methods</a:t>
            </a:r>
            <a:r>
              <a:rPr lang="en-US" sz="2200" dirty="0"/>
              <a:t> </a:t>
            </a:r>
            <a:endParaRPr lang="en-US" sz="1900" dirty="0"/>
          </a:p>
          <a:p>
            <a:pPr marL="925830" lvl="2" indent="-285750"/>
            <a:r>
              <a:rPr lang="en-US" sz="1900" dirty="0"/>
              <a:t>Pixel surrounding method</a:t>
            </a:r>
          </a:p>
          <a:p>
            <a:pPr marL="925830" lvl="2" indent="-285750"/>
            <a:r>
              <a:rPr lang="en-US" sz="1900" dirty="0"/>
              <a:t>Correlation-based detection</a:t>
            </a:r>
          </a:p>
          <a:p>
            <a:pPr lvl="1">
              <a:buFont typeface="+mj-lt"/>
              <a:buAutoNum type="arabicPeriod"/>
            </a:pPr>
            <a:r>
              <a:rPr lang="en-US" sz="1900" b="1" dirty="0"/>
              <a:t> </a:t>
            </a:r>
            <a:r>
              <a:rPr lang="en-US" sz="2200" b="1" dirty="0"/>
              <a:t>Statistical-based methods</a:t>
            </a:r>
            <a:r>
              <a:rPr lang="en-US" sz="2200" dirty="0"/>
              <a:t> </a:t>
            </a:r>
            <a:endParaRPr lang="en-US" sz="1900" dirty="0"/>
          </a:p>
          <a:p>
            <a:pPr marL="925830" lvl="2" indent="-285750"/>
            <a:r>
              <a:rPr lang="en-US" sz="1900" dirty="0"/>
              <a:t>Exploiting statistical properties of pixel groups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16912-0355-05EF-4162-463A6CF2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8DAC8-29B1-48D7-21F7-7E210C5B4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CB8BF77-7B1C-D9E4-01F1-CF522E81C5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3687387"/>
              </p:ext>
            </p:extLst>
          </p:nvPr>
        </p:nvGraphicFramePr>
        <p:xfrm>
          <a:off x="5462337" y="1499135"/>
          <a:ext cx="7128042" cy="496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480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79C0-8A5C-3756-1C6A-9E0FDD29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 to Watermarking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E4C0B-4AAA-9DB5-4689-F6E706B8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buNone/>
            </a:pPr>
            <a:r>
              <a:rPr lang="en-US" b="1" dirty="0">
                <a:solidFill>
                  <a:srgbClr val="C00000"/>
                </a:solidFill>
              </a:rPr>
              <a:t>Why Metrics Matter?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Objective assessment</a:t>
            </a:r>
            <a:r>
              <a:rPr lang="en-US" dirty="0"/>
              <a:t> of watermarking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Quantifiable comparison</a:t>
            </a:r>
            <a:r>
              <a:rPr lang="en-US" dirty="0"/>
              <a:t> between different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Standard benchmarks</a:t>
            </a:r>
            <a:r>
              <a:rPr lang="en-US" dirty="0"/>
              <a:t> for research and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Quality assurance</a:t>
            </a:r>
            <a:r>
              <a:rPr lang="en-US" dirty="0"/>
              <a:t> for practical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Balance evaluation</a:t>
            </a:r>
            <a:r>
              <a:rPr lang="en-US" dirty="0"/>
              <a:t> between imperceptibility, robustness, and capacity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732BF-7BD6-2E49-F207-73FFB6C1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E138A-5CFF-1119-2D88-FD75D6D7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2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332892A-B2DE-4E50-9B35-55C15DE10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05" y="1597092"/>
            <a:ext cx="5462545" cy="4712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C7B511-A884-91A3-0EE6-F04D0418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 to Watermarking Evaluation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Performance Criteria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FE878-6BED-851E-6B6B-95D022B8E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b="1" dirty="0"/>
              <a:t> Three Pillars of Watermarking Performance: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Imperceptibility</a:t>
            </a:r>
            <a:r>
              <a:rPr lang="en-US" sz="2000" dirty="0">
                <a:solidFill>
                  <a:srgbClr val="C00000"/>
                </a:solidFill>
              </a:rPr>
              <a:t>: </a:t>
            </a:r>
            <a:r>
              <a:rPr lang="en-US" sz="2000" dirty="0"/>
              <a:t>Visual quality of watermarked media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 Robustness</a:t>
            </a:r>
            <a:r>
              <a:rPr lang="en-US" sz="2000" dirty="0">
                <a:solidFill>
                  <a:srgbClr val="C00000"/>
                </a:solidFill>
              </a:rPr>
              <a:t>: </a:t>
            </a:r>
            <a:r>
              <a:rPr lang="en-US" sz="2000" dirty="0"/>
              <a:t>Survival against attacks and processing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Capacity</a:t>
            </a:r>
            <a:r>
              <a:rPr lang="en-US" sz="2000" dirty="0">
                <a:solidFill>
                  <a:srgbClr val="C00000"/>
                </a:solidFill>
              </a:rPr>
              <a:t>: </a:t>
            </a:r>
            <a:r>
              <a:rPr lang="en-US" sz="2000" dirty="0"/>
              <a:t>Amount of embeddable information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E85CC-7873-CE19-562D-6AC0E9F4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A5797-40FA-F6C2-AEE6-2765F459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50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A627-DF7E-FDAB-8618-EFE751E3F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Watermarking Evaluation</a:t>
            </a:r>
            <a:br>
              <a:rPr lang="en-US" dirty="0"/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Imperceptibility Metrics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35F6D-1761-9F4D-E374-7E5AD432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1468C-D6B1-55BD-5A86-4CEB042D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30E4286-CA77-5F2D-6818-8F1AFCD84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030064"/>
              </p:ext>
            </p:extLst>
          </p:nvPr>
        </p:nvGraphicFramePr>
        <p:xfrm>
          <a:off x="901150" y="1106905"/>
          <a:ext cx="10589008" cy="5354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EC5CE3-4224-4E9C-E830-521AC061227E}"/>
              </a:ext>
            </a:extLst>
          </p:cNvPr>
          <p:cNvSpPr/>
          <p:nvPr/>
        </p:nvSpPr>
        <p:spPr>
          <a:xfrm>
            <a:off x="4846111" y="3606106"/>
            <a:ext cx="2699085" cy="116706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Most Common Evaluation Measures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93497-C5B7-3ABD-D463-CFB11E309A41}"/>
              </a:ext>
            </a:extLst>
          </p:cNvPr>
          <p:cNvSpPr txBox="1"/>
          <p:nvPr/>
        </p:nvSpPr>
        <p:spPr>
          <a:xfrm>
            <a:off x="350358" y="3327530"/>
            <a:ext cx="1588169" cy="64633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Binary Images</a:t>
            </a:r>
          </a:p>
          <a:p>
            <a:pPr algn="ctr"/>
            <a:r>
              <a:rPr lang="en-US" b="1" dirty="0"/>
              <a:t>(Transmission)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4CE6CCC-0845-9AD7-DDF0-7F017BE84677}"/>
              </a:ext>
            </a:extLst>
          </p:cNvPr>
          <p:cNvSpPr/>
          <p:nvPr/>
        </p:nvSpPr>
        <p:spPr>
          <a:xfrm>
            <a:off x="177174" y="1966014"/>
            <a:ext cx="6368852" cy="4386520"/>
          </a:xfrm>
          <a:custGeom>
            <a:avLst/>
            <a:gdLst>
              <a:gd name="connsiteX0" fmla="*/ 953794 w 6368852"/>
              <a:gd name="connsiteY0" fmla="*/ 55291 h 4386520"/>
              <a:gd name="connsiteX1" fmla="*/ 231900 w 6368852"/>
              <a:gd name="connsiteY1" fmla="*/ 488428 h 4386520"/>
              <a:gd name="connsiteX2" fmla="*/ 3300 w 6368852"/>
              <a:gd name="connsiteY2" fmla="*/ 1342670 h 4386520"/>
              <a:gd name="connsiteX3" fmla="*/ 171742 w 6368852"/>
              <a:gd name="connsiteY3" fmla="*/ 2642081 h 4386520"/>
              <a:gd name="connsiteX4" fmla="*/ 1062079 w 6368852"/>
              <a:gd name="connsiteY4" fmla="*/ 3400070 h 4386520"/>
              <a:gd name="connsiteX5" fmla="*/ 2578058 w 6368852"/>
              <a:gd name="connsiteY5" fmla="*/ 4182123 h 4386520"/>
              <a:gd name="connsiteX6" fmla="*/ 4094037 w 6368852"/>
              <a:gd name="connsiteY6" fmla="*/ 4338533 h 4386520"/>
              <a:gd name="connsiteX7" fmla="*/ 5874710 w 6368852"/>
              <a:gd name="connsiteY7" fmla="*/ 4314470 h 4386520"/>
              <a:gd name="connsiteX8" fmla="*/ 6368005 w 6368852"/>
              <a:gd name="connsiteY8" fmla="*/ 3544449 h 4386520"/>
              <a:gd name="connsiteX9" fmla="*/ 5970963 w 6368852"/>
              <a:gd name="connsiteY9" fmla="*/ 3063186 h 4386520"/>
              <a:gd name="connsiteX10" fmla="*/ 5176879 w 6368852"/>
              <a:gd name="connsiteY10" fmla="*/ 2978965 h 4386520"/>
              <a:gd name="connsiteX11" fmla="*/ 3877468 w 6368852"/>
              <a:gd name="connsiteY11" fmla="*/ 2894744 h 4386520"/>
              <a:gd name="connsiteX12" fmla="*/ 3745121 w 6368852"/>
              <a:gd name="connsiteY12" fmla="*/ 2016439 h 4386520"/>
              <a:gd name="connsiteX13" fmla="*/ 4454984 w 6368852"/>
              <a:gd name="connsiteY13" fmla="*/ 1318607 h 4386520"/>
              <a:gd name="connsiteX14" fmla="*/ 4515142 w 6368852"/>
              <a:gd name="connsiteY14" fmla="*/ 548586 h 4386520"/>
              <a:gd name="connsiteX15" fmla="*/ 4106068 w 6368852"/>
              <a:gd name="connsiteY15" fmla="*/ 139512 h 4386520"/>
              <a:gd name="connsiteX16" fmla="*/ 3516521 w 6368852"/>
              <a:gd name="connsiteY16" fmla="*/ 55291 h 4386520"/>
              <a:gd name="connsiteX17" fmla="*/ 2217110 w 6368852"/>
              <a:gd name="connsiteY17" fmla="*/ 55291 h 4386520"/>
              <a:gd name="connsiteX18" fmla="*/ 1290679 w 6368852"/>
              <a:gd name="connsiteY18" fmla="*/ 7165 h 4386520"/>
              <a:gd name="connsiteX19" fmla="*/ 953794 w 6368852"/>
              <a:gd name="connsiteY19" fmla="*/ 55291 h 438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368852" h="4386520">
                <a:moveTo>
                  <a:pt x="953794" y="55291"/>
                </a:moveTo>
                <a:cubicBezTo>
                  <a:pt x="777331" y="135501"/>
                  <a:pt x="390316" y="273865"/>
                  <a:pt x="231900" y="488428"/>
                </a:cubicBezTo>
                <a:cubicBezTo>
                  <a:pt x="73484" y="702991"/>
                  <a:pt x="13326" y="983728"/>
                  <a:pt x="3300" y="1342670"/>
                </a:cubicBezTo>
                <a:cubicBezTo>
                  <a:pt x="-6726" y="1701612"/>
                  <a:pt x="-4721" y="2299181"/>
                  <a:pt x="171742" y="2642081"/>
                </a:cubicBezTo>
                <a:cubicBezTo>
                  <a:pt x="348205" y="2984981"/>
                  <a:pt x="661026" y="3143396"/>
                  <a:pt x="1062079" y="3400070"/>
                </a:cubicBezTo>
                <a:cubicBezTo>
                  <a:pt x="1463132" y="3656744"/>
                  <a:pt x="2072732" y="4025713"/>
                  <a:pt x="2578058" y="4182123"/>
                </a:cubicBezTo>
                <a:cubicBezTo>
                  <a:pt x="3083384" y="4338533"/>
                  <a:pt x="3544595" y="4316475"/>
                  <a:pt x="4094037" y="4338533"/>
                </a:cubicBezTo>
                <a:cubicBezTo>
                  <a:pt x="4643479" y="4360591"/>
                  <a:pt x="5495715" y="4446817"/>
                  <a:pt x="5874710" y="4314470"/>
                </a:cubicBezTo>
                <a:cubicBezTo>
                  <a:pt x="6253705" y="4182123"/>
                  <a:pt x="6351963" y="3752996"/>
                  <a:pt x="6368005" y="3544449"/>
                </a:cubicBezTo>
                <a:cubicBezTo>
                  <a:pt x="6384047" y="3335902"/>
                  <a:pt x="6169484" y="3157433"/>
                  <a:pt x="5970963" y="3063186"/>
                </a:cubicBezTo>
                <a:cubicBezTo>
                  <a:pt x="5772442" y="2968939"/>
                  <a:pt x="5525795" y="3007039"/>
                  <a:pt x="5176879" y="2978965"/>
                </a:cubicBezTo>
                <a:cubicBezTo>
                  <a:pt x="4827963" y="2950891"/>
                  <a:pt x="4116094" y="3055165"/>
                  <a:pt x="3877468" y="2894744"/>
                </a:cubicBezTo>
                <a:cubicBezTo>
                  <a:pt x="3638842" y="2734323"/>
                  <a:pt x="3648868" y="2279129"/>
                  <a:pt x="3745121" y="2016439"/>
                </a:cubicBezTo>
                <a:cubicBezTo>
                  <a:pt x="3841374" y="1753749"/>
                  <a:pt x="4326647" y="1563249"/>
                  <a:pt x="4454984" y="1318607"/>
                </a:cubicBezTo>
                <a:cubicBezTo>
                  <a:pt x="4583321" y="1073965"/>
                  <a:pt x="4573295" y="745102"/>
                  <a:pt x="4515142" y="548586"/>
                </a:cubicBezTo>
                <a:cubicBezTo>
                  <a:pt x="4456989" y="352070"/>
                  <a:pt x="4272505" y="221728"/>
                  <a:pt x="4106068" y="139512"/>
                </a:cubicBezTo>
                <a:cubicBezTo>
                  <a:pt x="3939631" y="57296"/>
                  <a:pt x="3831347" y="69328"/>
                  <a:pt x="3516521" y="55291"/>
                </a:cubicBezTo>
                <a:cubicBezTo>
                  <a:pt x="3201695" y="41254"/>
                  <a:pt x="2588084" y="63312"/>
                  <a:pt x="2217110" y="55291"/>
                </a:cubicBezTo>
                <a:cubicBezTo>
                  <a:pt x="1846136" y="47270"/>
                  <a:pt x="1499226" y="9170"/>
                  <a:pt x="1290679" y="7165"/>
                </a:cubicBezTo>
                <a:cubicBezTo>
                  <a:pt x="1082132" y="5160"/>
                  <a:pt x="1130257" y="-24919"/>
                  <a:pt x="953794" y="55291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47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896C-68F9-431F-951C-A6747CC9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Euclidean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0E9FED-76FD-5A99-22CE-4F10A6FE8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50278" y="2058102"/>
                <a:ext cx="5678424" cy="4161101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</a:rPr>
                  <a:t>Mathematical Definition:</a:t>
                </a:r>
              </a:p>
              <a:p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𝑬𝑫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e>
                                          </m:d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𝑰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𝒋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en-US" b="1" dirty="0"/>
              </a:p>
              <a:p>
                <a:endParaRPr lang="en-US" b="1" i="1" dirty="0"/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𝑶𝒓𝒊𝒈𝒊𝒏𝒂𝒍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𝑰𝒎𝒂𝒈𝒆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𝑷𝒊𝒙𝒆𝒍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𝑽𝒂𝒍𝒖𝒆</m:t>
                    </m:r>
                  </m:oMath>
                </a14:m>
                <a:endParaRPr lang="en-US" sz="2000" b="1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𝑾𝒂𝒕𝒆𝒓𝒎𝒂𝒓𝒌𝒆𝒅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𝒊𝒎𝒂𝒈𝒆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𝑷𝒊𝒙𝒆𝒍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𝑽𝒂𝒍𝒖𝒆</m:t>
                    </m:r>
                  </m:oMath>
                </a14:m>
                <a:endParaRPr lang="en-US" sz="2000" b="1" i="1" dirty="0"/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𝑰𝒎𝒂𝒈𝒆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𝒅𝒊𝒎𝒆𝒏𝒔𝒊𝒐𝒏𝒔</m:t>
                    </m:r>
                  </m:oMath>
                </a14:m>
                <a:endParaRPr lang="en-US" sz="2000" b="1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0E9FED-76FD-5A99-22CE-4F10A6FE8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278" y="2058102"/>
                <a:ext cx="5678424" cy="4161101"/>
              </a:xfrm>
              <a:blipFill>
                <a:blip r:embed="rId2"/>
                <a:stretch>
                  <a:fillRect l="-1820" t="-1898" b="-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979A0-7CFF-C3D3-2280-121DEC40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3298" y="2391810"/>
            <a:ext cx="5186980" cy="376229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Measures the geometric distance between two images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Lower values indicate better imperceptibility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Simple but effective for quick assessment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89FC-FC13-CA4A-DE98-E0792FCDE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21665-AAB8-ED9F-7E4E-E1153F57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15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7F215-B8B0-A72C-0807-26C806793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417C-D187-55F4-6393-B85889D3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Mean Square Error (MSE)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704DB-0972-6618-BB95-BB778C843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6216" y="2058102"/>
                <a:ext cx="5678424" cy="4161101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</a:rPr>
                  <a:t>Mathematical Definition:</a:t>
                </a:r>
              </a:p>
              <a:p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𝑴𝑺𝑬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/>
              </a:p>
              <a:p>
                <a:endParaRPr lang="en-US" b="1" i="1" dirty="0"/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𝑶𝒓𝒊𝒈𝒊𝒏𝒂𝒍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𝑰𝒎𝒂𝒈𝒆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𝑷𝒊𝒙𝒆𝒍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𝑽𝒂𝒍𝒖𝒆</m:t>
                    </m:r>
                  </m:oMath>
                </a14:m>
                <a:endParaRPr lang="en-US" sz="2000" b="1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𝑾𝒂𝒕𝒆𝒓𝒎𝒂𝒓𝒌𝒆𝒅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𝒊𝒎𝒂𝒈𝒆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𝑷𝒊𝒙𝒆𝒍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𝑽𝒂𝒍𝒖𝒆</m:t>
                    </m:r>
                  </m:oMath>
                </a14:m>
                <a:endParaRPr lang="en-US" sz="2000" b="1" i="1" dirty="0"/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𝑰𝒎𝒂𝒈𝒆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𝒅𝒊𝒎𝒆𝒏𝒔𝒊𝒐𝒏𝒔</m:t>
                    </m:r>
                  </m:oMath>
                </a14:m>
                <a:endParaRPr lang="en-US" sz="2000" b="1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704DB-0972-6618-BB95-BB778C843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6216" y="2058102"/>
                <a:ext cx="5678424" cy="4161101"/>
              </a:xfrm>
              <a:blipFill>
                <a:blip r:embed="rId2"/>
                <a:stretch>
                  <a:fillRect l="-1820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B4752-2984-AB3C-2FBB-2A25ACC20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360" y="2257505"/>
            <a:ext cx="5138856" cy="376229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Average of squared differences between pixel 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Lower values indicate better imperceptibility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Baseline metric for many image quality assessments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0B70F-7049-B4C7-C848-FA12511A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9A0A8-9AB1-DDA2-60C4-C9EDCD11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605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9B5CF-3826-2B49-98DB-EEEE2D35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438A-D1BC-3F04-5FF4-C5E16AD3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Mean Square Error (MSE)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11F3D-84CC-6006-5B62-F923A888C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6216" y="878306"/>
                <a:ext cx="5678424" cy="5340898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b="1" i="1" dirty="0">
                    <a:solidFill>
                      <a:srgbClr val="C00000"/>
                    </a:solidFill>
                  </a:rPr>
                  <a:t>Mathematical Definition:</a:t>
                </a:r>
                <a:endParaRPr lang="en-US" b="1" i="1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𝑵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0" indent="0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𝑵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0" indent="0" algn="l">
                  <a:spcBef>
                    <a:spcPts val="18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𝑵𝑪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i="1" dirty="0"/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𝑶𝒓𝒊𝒈𝒊𝒏𝒂𝒍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𝑰𝒎𝒂𝒈𝒆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𝑷𝒊𝒙𝒆𝒍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𝑽𝒂𝒍𝒖𝒆</m:t>
                    </m:r>
                  </m:oMath>
                </a14:m>
                <a:endParaRPr lang="en-US" sz="2000" b="1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𝑾𝒂𝒕𝒆𝒓𝒎𝒂𝒓𝒌𝒆𝒅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𝒊𝒎𝒂𝒈𝒆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𝑷𝒊𝒙𝒆𝒍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𝑽𝒂𝒍𝒖𝒆</m:t>
                    </m:r>
                  </m:oMath>
                </a14:m>
                <a:endParaRPr lang="en-US" sz="2000" b="1" i="1" dirty="0"/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𝑰𝒎𝒂𝒈𝒆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𝒅𝒊𝒎𝒆𝒏𝒔𝒊𝒐𝒏𝒔</m:t>
                    </m:r>
                  </m:oMath>
                </a14:m>
                <a:endParaRPr lang="en-US" sz="2000" b="1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311F3D-84CC-6006-5B62-F923A888C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6216" y="878306"/>
                <a:ext cx="5678424" cy="5340898"/>
              </a:xfrm>
              <a:blipFill>
                <a:blip r:embed="rId2"/>
                <a:stretch>
                  <a:fillRect l="-1820" t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6EDC0-F7D4-6642-A69C-82D7C074F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360" y="2317664"/>
            <a:ext cx="5138856" cy="376229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Measures the similarity between original and watermarked images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Values closer to 1.0 indicate better imperceptibility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Useful for comparing relative changes regardless of magnitude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CC273-E3E7-FC22-17B7-4AA5AFCD3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4B8D9-1E2D-C82E-13DA-2909BA24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B8897-C378-06B2-FE45-C1F940EB8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1743-7B85-78E3-C98A-7527F536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Peak Signal-to-Noise Ratio (PSNR)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6A550-B33E-17B7-1620-3F39EEAE98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6216" y="2058102"/>
                <a:ext cx="5678424" cy="4161101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</a:rPr>
                  <a:t>Mathematical Definition:</a:t>
                </a:r>
              </a:p>
              <a:p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𝑷𝑺𝑵𝑹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𝑴𝑨</m:t>
                                  </m:r>
                                  <m:sSubSup>
                                    <m:sSub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</m:sub>
                                    <m: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𝑴𝑺𝑬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  <a:p>
                <a:endParaRPr lang="en-US" b="1" i="1" dirty="0"/>
              </a:p>
              <a:p>
                <a14:m>
                  <m:oMath xmlns:m="http://schemas.openxmlformats.org/officeDocument/2006/math">
                    <m:r>
                      <a:rPr lang="en-US" sz="2000" b="1" i="0">
                        <a:latin typeface="Cambria Math" panose="02040503050406030204" pitchFamily="18" charset="0"/>
                      </a:rPr>
                      <m:t>𝐌𝐀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𝑴𝒂𝒙𝒊𝒎𝒖𝒎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𝒑𝒐𝒔𝒔𝒊𝒃𝒍𝒆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𝒑𝒊𝒙𝒆𝒍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𝒗𝒂𝒍𝒖𝒆</m:t>
                    </m:r>
                  </m:oMath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𝟐𝟓𝟓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-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𝒃𝒊𝒕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𝒊𝒎𝒂𝒈𝒆𝒔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i="1" dirty="0"/>
              </a:p>
              <a:p>
                <a:endParaRPr lang="en-US" sz="2000" b="1" i="1" dirty="0"/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𝑴𝑺𝑬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𝑴𝒆𝒂𝒏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𝑺𝒒𝒖𝒂𝒓𝒆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𝑬𝒓𝒓𝒐𝒓</m:t>
                    </m:r>
                  </m:oMath>
                </a14:m>
                <a:endParaRPr lang="en-US" sz="2000" b="1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6A550-B33E-17B7-1620-3F39EEAE9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6216" y="2058102"/>
                <a:ext cx="5678424" cy="4161101"/>
              </a:xfrm>
              <a:blipFill>
                <a:blip r:embed="rId2"/>
                <a:stretch>
                  <a:fillRect l="-1820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79D83-6350-6DDD-4297-025A94C33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360" y="2257505"/>
            <a:ext cx="5138856" cy="3762294"/>
          </a:xfrm>
        </p:spPr>
        <p:txBody>
          <a:bodyPr>
            <a:normAutofit lnSpcReduction="10000"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Expressed in decibels (dB)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Higher values indicate better imperceptibility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Typical values for acceptable quality: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40 dB: Excellent imperceptibility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30-40 dB: Good imperceptibility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&lt;30 dB: Visible degradation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8ADE3-BD98-1F3E-940E-6DAC31F6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3E760-815A-3980-A6A8-09926ECA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4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FF9A-89BC-5708-506E-6167131A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Structural Similarity Index (SSIM)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EC8E21-EFF3-9EA1-92D8-01CE8D7A4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970131"/>
                <a:ext cx="5678424" cy="4157953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b="1" i="1" dirty="0">
                    <a:solidFill>
                      <a:srgbClr val="C00000"/>
                    </a:solidFill>
                  </a:rPr>
                  <a:t>Mathematical Definition:</a:t>
                </a:r>
              </a:p>
              <a:p>
                <a:pPr/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𝑺𝑺𝑰𝑴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𝑨𝒗𝒆𝒓𝒂𝒈𝒆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𝑷𝒊𝒙𝒆𝒍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𝑽𝒂𝒍𝒖𝒆</m:t>
                    </m:r>
                  </m:oMath>
                </a14:m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𝑺𝒕𝒂𝒏𝒅𝒂𝒓𝒅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𝒅𝒆𝒗𝒊𝒂𝒕𝒊𝒐𝒏𝒔</m:t>
                    </m:r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r>
                  <a:rPr lang="en-US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𝒙𝒚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𝑪𝒓𝒐𝒔𝒔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𝑪𝒐𝒗𝒂𝒓𝒊𝒂𝒏𝒄𝒆</m:t>
                    </m:r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𝑪𝒐𝒏𝒔𝒕𝒂𝒏𝒕𝒔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𝒕𝒐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𝒂𝒗𝒐𝒊𝒅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𝒊𝒏𝒔𝒕𝒂𝒃𝒍𝒊𝒍𝒊𝒕𝒚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EC8E21-EFF3-9EA1-92D8-01CE8D7A4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970131"/>
                <a:ext cx="5678424" cy="4157953"/>
              </a:xfrm>
              <a:blipFill>
                <a:blip r:embed="rId2"/>
                <a:stretch>
                  <a:fillRect l="-749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23D85-2D57-7079-905B-8EBFDB21B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077" y="2192165"/>
            <a:ext cx="5245768" cy="393591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/>
              <a:t>Range: -1 (opposite) to 1 (identical)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b="1" dirty="0"/>
              <a:t>It Sometimes Models human perception better than MSE/PSNR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/>
              <a:t>It is usually Calculated Block Wise because of its Computational Cost. It might cause some problems.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/>
              <a:t>Pseudo-Random Locations Vs. Fixed Locations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/>
              <a:t>Considers structural information, not just pixel differences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dirty="0"/>
              <a:t>Values &gt; 0.95 indicate excellent imperceptibility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F59FA-094B-4C1D-FC32-0CE5AEB5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51152-0DE0-BEDB-0A75-A9408F94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88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94CD-718C-0A2F-7AC0-D29E7946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Metrics for Binary Images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9AAC-8802-308A-59A5-063B6E092A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  <a:buNone/>
            </a:pPr>
            <a:r>
              <a:rPr lang="en-US" b="1" dirty="0"/>
              <a:t> Special Considerations for Binary Images: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Standard metrics may not be suitable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Binary images contain only black and white pixels (0 or 1)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Need metrics that account for binary nature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Focus on bit-level differences rather than intensity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513D85-FE05-3787-228A-2FB222A7FE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38" y="2514600"/>
            <a:ext cx="5791658" cy="302402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31B1E-DA89-3418-25AE-2F269F25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42DDA-83E4-C97A-2347-B0BC773F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2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F3C1-647A-E396-7C67-5F16E7AA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Lecture Overview</a:t>
            </a:r>
            <a:br>
              <a:rPr lang="en-US" dirty="0"/>
            </a:br>
            <a:r>
              <a:rPr lang="en-US" sz="2800" dirty="0"/>
              <a:t>Spatial Domain Digital Watermarking: Techniques, Security, and Error Correction</a:t>
            </a:r>
            <a:endParaRPr lang="en-US" sz="1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1D50-2B26-22F4-9D92-84A1241F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6" y="2437735"/>
            <a:ext cx="10266724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1. Spatial Domain Watermarking Fundamentals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Definition and characteristics of spatial domain watermarking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Advantages and limitations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Classification of spatial techniques</a:t>
            </a:r>
          </a:p>
          <a:p>
            <a:pPr marL="310896" lvl="2" indent="0">
              <a:buNone/>
            </a:pPr>
            <a:endParaRPr lang="en-US" sz="2000" dirty="0"/>
          </a:p>
          <a:p>
            <a:pPr>
              <a:buNone/>
            </a:pPr>
            <a:r>
              <a:rPr lang="en-US" b="1" dirty="0"/>
              <a:t>2. Imperceptibility Evaluation Metrics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General criteria (Euclidean Distance, MSE, PSNR)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image-specific metrics (Hamming Distance, BER, BCR)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Interpretation and threshold values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Comparative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74169-2756-B5E6-FF31-2A010CA4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DEB55-7ACB-EA23-6545-2FEA29E1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4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1EB8F-DB79-158D-CEA2-716B7B08B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A948-E652-5990-1D4E-379D7D84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Hamming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39D59-903D-A5C0-828F-434A52FCCA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45769" y="1407695"/>
                <a:ext cx="6565231" cy="4837557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70000" lnSpcReduction="20000"/>
              </a:bodyPr>
              <a:lstStyle/>
              <a:p>
                <a:r>
                  <a:rPr lang="en-US" sz="2800" b="1" i="1" dirty="0">
                    <a:solidFill>
                      <a:srgbClr val="C00000"/>
                    </a:solidFill>
                  </a:rPr>
                  <a:t>Mathematical Definition:</a:t>
                </a:r>
              </a:p>
              <a:p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𝑯𝑫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/>
              </a:p>
              <a:p>
                <a:endParaRPr lang="en-US" b="1" i="1" dirty="0"/>
              </a:p>
              <a:p>
                <a:pPr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b="1" i="1" dirty="0"/>
                  <a:t> Image Comparison: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𝑶𝒓𝒊𝒈𝒊𝒏𝒂𝒍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𝑩𝒊𝒏𝒂𝒓𝒚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𝑰𝒎𝒂𝒈𝒆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𝑷𝒊𝒙𝒆𝒍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𝑽𝒂𝒍𝒖𝒆</m:t>
                      </m:r>
                    </m:oMath>
                  </m:oMathPara>
                </a14:m>
                <a:endParaRPr lang="en-US" sz="2000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𝑾𝒂𝒕𝒆𝒓𝒎𝒂𝒓𝒌𝒆𝒅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𝑩𝒊𝒏𝒂𝒓𝒚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𝒊𝒎𝒂𝒈𝒆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𝑷𝒊𝒙𝒆𝒍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𝑽𝒂𝒍𝒖𝒆</m:t>
                      </m:r>
                    </m:oMath>
                  </m:oMathPara>
                </a14:m>
                <a:endParaRPr lang="en-US" sz="2000" b="1" i="1" dirty="0"/>
              </a:p>
              <a:p>
                <a:pPr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sz="2600" b="1" i="1" dirty="0"/>
                  <a:t> Transmission</a:t>
                </a:r>
                <a:r>
                  <a:rPr lang="en-US" sz="2000" b="1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𝑶𝒓𝒊𝒈𝒊𝒏𝒂𝒍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𝑾𝒂𝒕𝒆𝒓𝒎𝒂𝒓𝒌𝒆𝒅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𝑰𝒎𝒂𝒈𝒆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𝑩𝒊𝒏𝒂𝒓𝒚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𝑽𝒂𝒍𝒖𝒆</m:t>
                      </m:r>
                    </m:oMath>
                  </m:oMathPara>
                </a14:m>
                <a:endParaRPr lang="en-US" sz="2000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𝑾𝒂𝒕𝒆𝒓𝒎𝒂𝒓𝒌𝒆𝒅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𝒊𝒎𝒂𝒈𝒆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𝑩𝒊𝒏𝒂𝒓𝒚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𝑽𝒂𝒍𝒖𝒆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𝒂𝒇𝒕𝒆𝒓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𝑻𝒓𝒂𝒏𝒔𝒎𝒊𝒔𝒔𝒊𝒐𝒏</m:t>
                      </m:r>
                    </m:oMath>
                  </m:oMathPara>
                </a14:m>
                <a:endParaRPr lang="en-US" sz="2000" b="1" i="1" dirty="0"/>
              </a:p>
              <a:p>
                <a:r>
                  <a:rPr lang="en-US" sz="2000" b="1" i="1" dirty="0"/>
                  <a:t>------------------------------------------------------------------------------------------------------------------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⨁"/>
                          <m:subHide m:val="on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𝑿𝑶𝑹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𝑶𝒑𝒆𝒓𝒂𝒕𝒊𝒐𝒏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𝒊𝒇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𝒃𝒊𝒕𝒔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𝒂𝒓𝒆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𝒅𝒊𝒇𝒇𝒆𝒓𝒆𝒏𝒕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𝒊𝒇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𝒔𝒂𝒎𝒆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𝑰𝒎𝒂𝒈𝒆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𝒅𝒊𝒎𝒆𝒏𝒔𝒊𝒐𝒏𝒔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39D59-903D-A5C0-828F-434A52FCC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5769" y="1407695"/>
                <a:ext cx="6565231" cy="4837557"/>
              </a:xfrm>
              <a:blipFill>
                <a:blip r:embed="rId2"/>
                <a:stretch>
                  <a:fillRect l="-1204" t="-2261" b="-12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11BF4-F929-C0A7-F562-FD5226AC7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9433" y="2191896"/>
            <a:ext cx="4653815" cy="3762294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Counts the number of bit positions that differ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b="1" dirty="0"/>
              <a:t>In Image Comparison: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100" b="1" dirty="0"/>
              <a:t>Lower values indicate better Imperceptibility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b="1" dirty="0"/>
              <a:t>In Transmission(even for RGB images):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100" b="1" dirty="0"/>
              <a:t>Lower values indicate better Robustness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Often normalized by total number of pixels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EAE16-D57F-0B2D-AB0E-6CD414BE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5AD4-69EC-C6F1-B12E-16625DAA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85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391D3-9B87-307B-90E3-A44EC3BFF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F503-AB51-02BB-1CF5-1A72C5EF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Bit Error Rate (BER)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75265-9D52-0203-5EA5-5F808087C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7958" y="1552075"/>
                <a:ext cx="6701589" cy="4663440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77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800" b="1" i="1" dirty="0">
                    <a:solidFill>
                      <a:srgbClr val="C00000"/>
                    </a:solidFill>
                  </a:rPr>
                  <a:t>Mathematical Definition:</a:t>
                </a:r>
              </a:p>
              <a:p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𝑩𝑬𝑹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𝑯𝑫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b="1" i="1" dirty="0"/>
              </a:p>
              <a:p>
                <a:pPr>
                  <a:spcBef>
                    <a:spcPts val="240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sz="2600" b="1" i="1" dirty="0"/>
                  <a:t> Image Comparison</a:t>
                </a:r>
                <a:r>
                  <a:rPr lang="en-US" sz="2000" b="1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𝑶𝒓𝒊𝒈𝒊𝒏𝒂𝒍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𝑩𝒊𝒏𝒂𝒓𝒚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𝑰𝒎𝒂𝒈𝒆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𝑷𝒊𝒙𝒆𝒍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𝑽𝒂𝒍𝒖𝒆</m:t>
                      </m:r>
                    </m:oMath>
                  </m:oMathPara>
                </a14:m>
                <a:endParaRPr lang="en-US" sz="2000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𝑾𝒂𝒕𝒆𝒓𝒎𝒂𝒓𝒌𝒆𝒅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𝑩𝒊𝒏𝒂𝒓𝒚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𝒊𝒎𝒂𝒈𝒆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𝑷𝒊𝒙𝒆𝒍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𝑽𝒂𝒍𝒖𝒆</m:t>
                      </m:r>
                    </m:oMath>
                  </m:oMathPara>
                </a14:m>
                <a:endParaRPr lang="en-US" sz="2000" b="1" i="1" dirty="0"/>
              </a:p>
              <a:p>
                <a:pPr>
                  <a:spcBef>
                    <a:spcPts val="240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sz="2600" b="1" i="1" dirty="0"/>
                  <a:t> Transmission</a:t>
                </a:r>
                <a:r>
                  <a:rPr lang="en-US" sz="2000" b="1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𝑶𝒓𝒊𝒈𝒊𝒏𝒂𝒍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𝑾𝒂𝒕𝒆𝒓𝒎𝒂𝒓𝒌𝒆𝒅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𝑰𝒎𝒂𝒈𝒆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𝑩𝒊𝒏𝒂𝒓𝒚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𝑽𝒂𝒍𝒖𝒆</m:t>
                      </m:r>
                    </m:oMath>
                  </m:oMathPara>
                </a14:m>
                <a:endParaRPr lang="en-US" sz="2000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𝑾𝒂𝒕𝒆𝒓𝒎𝒂𝒓𝒌𝒆𝒅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𝒊𝒎𝒂𝒈𝒆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𝑩𝒊𝒏𝒂𝒓𝒚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𝑽𝒂𝒍𝒖𝒆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𝒂𝒇𝒕𝒆𝒓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𝑻𝒓𝒂𝒏𝒔𝒎𝒊𝒔𝒔𝒊𝒐𝒏</m:t>
                      </m:r>
                    </m:oMath>
                  </m:oMathPara>
                </a14:m>
                <a:endParaRPr lang="en-US" sz="2000" b="1" i="1" dirty="0"/>
              </a:p>
              <a:p>
                <a:pPr marL="0" indent="0">
                  <a:buNone/>
                </a:pPr>
                <a:endParaRPr lang="en-US" sz="2000" b="1" i="1" dirty="0"/>
              </a:p>
              <a:p>
                <a:pPr marL="0" indent="0">
                  <a:buNone/>
                </a:pPr>
                <a:r>
                  <a:rPr lang="en-US" sz="2000" b="1" i="1" dirty="0"/>
                  <a:t> ---------------------------------------------------------------------------------------------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𝑯𝑫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𝑯𝒂𝒎𝒎𝒊𝒏𝒈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𝑫𝒊𝒔𝒕𝒂𝒏𝒄𝒆</m:t>
                      </m:r>
                    </m:oMath>
                  </m:oMathPara>
                </a14:m>
                <a:endParaRPr lang="en-US" sz="2000" b="1" i="1" dirty="0"/>
              </a:p>
              <a:p>
                <a:endParaRPr lang="en-US" sz="2000" b="1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75265-9D52-0203-5EA5-5F808087C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7958" y="1552075"/>
                <a:ext cx="6701589" cy="4663440"/>
              </a:xfrm>
              <a:blipFill>
                <a:blip r:embed="rId3"/>
                <a:stretch>
                  <a:fillRect l="-1360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705E7-CF5C-D2DF-981C-A60C62BF5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7881" y="2317664"/>
            <a:ext cx="4621614" cy="3762294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Percentage of bits that differ between images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Range: 0 (identical) to 1 (completely different)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In Image Comparison: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300" b="1" dirty="0"/>
              <a:t>Lower values indicate better Imperceptibility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b="1" dirty="0"/>
              <a:t>In Transmission(even for RGB images):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300" b="1" dirty="0"/>
              <a:t>Lower values indicate better Robustness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BE188-B9F9-476F-ED75-DE7A01C41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BAD1B-2CF8-20B2-53EC-9130AF0A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7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DD46F9-3556-414C-FC9A-4E39A72F7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182" y="2084832"/>
            <a:ext cx="5274365" cy="3911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38226-2F27-101D-BF8B-2189CBC5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 to LSB Watermarking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FF4ED-E326-E888-B25B-EB67D67AB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149" y="2261283"/>
            <a:ext cx="10266724" cy="4023360"/>
          </a:xfrm>
        </p:spPr>
        <p:txBody>
          <a:bodyPr/>
          <a:lstStyle/>
          <a:p>
            <a:pPr marL="128016" lvl="1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1" dirty="0"/>
              <a:t>Least Significant Bit Method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One of the </a:t>
            </a:r>
            <a:r>
              <a:rPr lang="en-US" sz="2000" b="1" dirty="0"/>
              <a:t>simplest spatial domain techniques</a:t>
            </a:r>
            <a:endParaRPr lang="en-US" sz="2000" dirty="0"/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Modifies the least significant bit(s) of pixel values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Minimal impact on visual appearance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Easy to implement but limited in robustness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Historically one of the first digital watermarking approaches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082C6-237D-8EE8-2EB3-D5F9E063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BA420-C91A-ED3C-984C-B4A47C68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25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9687-D1B9-74C8-BAB4-7D3EE1DD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Introduction to LSB Watermarking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Principle of LSB Watermarking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1B7A-A7B5-CE8B-C5A5-06881F174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How LSB Works: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Each pixel in an image is represented by a binary number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For 8-bit grayscale: 8 bits per pixel (values 0-255)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For 24-bit color: 8 bits per channel (RGB)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LSB = rightmost bit in the binary representation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Changing LSB causes minimal visual change (±1 intensity value)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pPr lvl="1"/>
            <a:r>
              <a:rPr lang="en-US" sz="2000" dirty="0"/>
              <a:t>Original pixel: 1 0 1 1 0 1</a:t>
            </a:r>
            <a:r>
              <a:rPr lang="en-US" sz="2000" b="1" dirty="0"/>
              <a:t> </a:t>
            </a:r>
            <a:r>
              <a:rPr lang="en-US" sz="2000" dirty="0"/>
              <a:t>0 </a:t>
            </a:r>
            <a:r>
              <a:rPr lang="en-US" sz="2000" b="1" dirty="0">
                <a:solidFill>
                  <a:srgbClr val="C00000"/>
                </a:solidFill>
              </a:rPr>
              <a:t>1</a:t>
            </a:r>
            <a:r>
              <a:rPr lang="en-US" sz="2000" dirty="0"/>
              <a:t>                              Original pixel: 1 0 1 1 0 1</a:t>
            </a:r>
            <a:r>
              <a:rPr lang="en-US" sz="2000" b="1" dirty="0"/>
              <a:t> </a:t>
            </a:r>
            <a:r>
              <a:rPr lang="en-US" sz="2000" dirty="0"/>
              <a:t>0 </a:t>
            </a:r>
            <a:r>
              <a:rPr lang="en-US" sz="2000" b="1" dirty="0">
                <a:solidFill>
                  <a:srgbClr val="C00000"/>
                </a:solidFill>
              </a:rPr>
              <a:t>1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Modified pixel: 1 0 1 1 0 1</a:t>
            </a:r>
            <a:r>
              <a:rPr lang="en-US" sz="2000" b="1" dirty="0"/>
              <a:t> </a:t>
            </a:r>
            <a:r>
              <a:rPr lang="en-US" sz="2000" dirty="0"/>
              <a:t>0 </a:t>
            </a:r>
            <a:r>
              <a:rPr lang="en-US" sz="2000" b="1" dirty="0">
                <a:solidFill>
                  <a:srgbClr val="C00000"/>
                </a:solidFill>
              </a:rPr>
              <a:t>0</a:t>
            </a:r>
            <a:r>
              <a:rPr lang="en-US" sz="2000" dirty="0"/>
              <a:t>                             Modified pixel: 1 0 1 1 0 0</a:t>
            </a:r>
            <a:r>
              <a:rPr lang="en-US" sz="2000" b="1" dirty="0"/>
              <a:t> </a:t>
            </a:r>
            <a:r>
              <a:rPr lang="en-US" sz="2000" dirty="0"/>
              <a:t>0 </a:t>
            </a:r>
            <a:r>
              <a:rPr lang="en-US" sz="2000" b="1" dirty="0">
                <a:solidFill>
                  <a:srgbClr val="C00000"/>
                </a:solidFill>
              </a:rPr>
              <a:t>1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Visual difference: imperceptible                             Visual difference: almost imperceptible</a:t>
            </a:r>
          </a:p>
          <a:p>
            <a:pPr marL="128016" lvl="1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C107E-0B11-C4C6-7749-37639B45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FE6F0-4156-E4DD-A3B6-B353E1035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98CD1D2-EC67-8A41-DC3C-29D32ADBC7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426690"/>
              </p:ext>
            </p:extLst>
          </p:nvPr>
        </p:nvGraphicFramePr>
        <p:xfrm>
          <a:off x="8023355" y="1756329"/>
          <a:ext cx="3374737" cy="2704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219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E1EF3-E2CE-0F89-767E-3949ACE6C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E70-D733-5D43-41A4-7BC8A629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Introduction to LSB Watermarking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Principle of LSB Watermarking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6091-C3AA-C8CD-F8B5-7C7487772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E8F2C-1234-D683-CCB9-122F9F6C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4A3E8-6540-DBF4-EFD8-5B504C52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456FA-2F44-174C-B311-B79E8CA9C4ED}"/>
              </a:ext>
            </a:extLst>
          </p:cNvPr>
          <p:cNvSpPr txBox="1"/>
          <p:nvPr/>
        </p:nvSpPr>
        <p:spPr>
          <a:xfrm>
            <a:off x="901149" y="2171196"/>
            <a:ext cx="10266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 Watermark Placement Strategy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Embedding occurs across one or more of the 24 available</a:t>
            </a:r>
          </a:p>
          <a:p>
            <a:r>
              <a:rPr lang="en-US" b="1" dirty="0"/>
              <a:t>bit planes (8 per channel)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48C9F76-433F-2DFD-2B67-D751E0CABAA3}"/>
              </a:ext>
            </a:extLst>
          </p:cNvPr>
          <p:cNvGraphicFramePr/>
          <p:nvPr/>
        </p:nvGraphicFramePr>
        <p:xfrm>
          <a:off x="3368061" y="10310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1C2D5E0-D0F1-50CA-60C0-F106E871C3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2887684"/>
            <a:ext cx="35433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8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63DA72-7869-990A-853C-45F64B2A2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8588" y="1951488"/>
            <a:ext cx="6362797" cy="2601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E384D2-7FE7-AB1D-3463-E41A3255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Introduction to LSB Watermarking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Embedding Procedure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7E8CB-EAF2-12E8-FBB8-BADC56A83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LSB Watermark Embedding: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 Convert watermark to binary sequence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 Read each pixel value from cover image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 Convert pixel value to binary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 Replace LSB with watermark bit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 Convert modified binary back to pixel value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 Repeat for each watermark bit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001F2-803B-8AFC-F019-F1D57442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821EF-F6DE-AD93-F469-3BE0344B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977F5-CBE0-78C9-3C6C-54FB798BC165}"/>
              </a:ext>
            </a:extLst>
          </p:cNvPr>
          <p:cNvSpPr txBox="1"/>
          <p:nvPr/>
        </p:nvSpPr>
        <p:spPr>
          <a:xfrm>
            <a:off x="6980883" y="4552497"/>
            <a:ext cx="418698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W: </a:t>
            </a:r>
            <a:r>
              <a:rPr lang="en-US" dirty="0"/>
              <a:t>Watermark</a:t>
            </a:r>
          </a:p>
          <a:p>
            <a:r>
              <a:rPr lang="en-US" b="1" dirty="0"/>
              <a:t> X: </a:t>
            </a:r>
            <a:r>
              <a:rPr lang="en-US" dirty="0"/>
              <a:t>Cover Image</a:t>
            </a:r>
          </a:p>
          <a:p>
            <a:r>
              <a:rPr lang="en-US" b="1" dirty="0"/>
              <a:t> P: </a:t>
            </a:r>
            <a:r>
              <a:rPr lang="en-US" dirty="0"/>
              <a:t>Selected Bits</a:t>
            </a:r>
          </a:p>
          <a:p>
            <a:r>
              <a:rPr lang="en-US" b="1" dirty="0"/>
              <a:t> P’: </a:t>
            </a:r>
            <a:r>
              <a:rPr lang="en-US" dirty="0"/>
              <a:t>Selected Bits replaced with Watermark</a:t>
            </a:r>
          </a:p>
          <a:p>
            <a:r>
              <a:rPr lang="en-US" dirty="0"/>
              <a:t> </a:t>
            </a:r>
            <a:r>
              <a:rPr lang="en-US" b="1" dirty="0"/>
              <a:t>X’: </a:t>
            </a:r>
            <a:r>
              <a:rPr lang="en-US" dirty="0"/>
              <a:t>Watermarked Image</a:t>
            </a:r>
          </a:p>
        </p:txBody>
      </p:sp>
    </p:spTree>
    <p:extLst>
      <p:ext uri="{BB962C8B-B14F-4D97-AF65-F5344CB8AC3E}">
        <p14:creationId xmlns:p14="http://schemas.microsoft.com/office/powerpoint/2010/main" val="198081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8A6466-1FA4-AD58-623B-56EC0E25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488" y="2236567"/>
            <a:ext cx="5739257" cy="3284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E94F8-C6B0-B32F-C68E-0D5E0B3E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Introduction to LSB Watermarking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LSB Embedding Example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6C93-B974-2F48-9B07-2EDC14136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Cover image pixel</a:t>
            </a:r>
            <a:r>
              <a:rPr lang="en-US" dirty="0"/>
              <a:t>: 156 (10011100 in binary)</a:t>
            </a:r>
          </a:p>
          <a:p>
            <a:r>
              <a:rPr lang="en-US" b="1" dirty="0"/>
              <a:t>Watermark bit</a:t>
            </a:r>
            <a:r>
              <a:rPr lang="en-US" dirty="0"/>
              <a:t>: 1</a:t>
            </a:r>
          </a:p>
          <a:p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Process</a:t>
            </a:r>
            <a:r>
              <a:rPr lang="en-US" dirty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Extract pixel value: 156 (10011100)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Replace LSB: 10011100 → 10011101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New pixel value: 157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b="1" dirty="0"/>
              <a:t>Result</a:t>
            </a:r>
            <a:r>
              <a:rPr lang="en-US" dirty="0"/>
              <a:t>: Pixel value changes by only 1 unit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56C1E-9942-A8B9-8A20-3830DFF7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5D4F7-C54B-0DC3-446E-1428CDF6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62806-365F-D39A-AF10-0B86BA777825}"/>
              </a:ext>
            </a:extLst>
          </p:cNvPr>
          <p:cNvSpPr txBox="1"/>
          <p:nvPr/>
        </p:nvSpPr>
        <p:spPr>
          <a:xfrm>
            <a:off x="6619517" y="5696439"/>
            <a:ext cx="481519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If the host image is RGB, we can replace the LSB bit of each channel to increase Capacity.</a:t>
            </a:r>
          </a:p>
        </p:txBody>
      </p:sp>
    </p:spTree>
    <p:extLst>
      <p:ext uri="{BB962C8B-B14F-4D97-AF65-F5344CB8AC3E}">
        <p14:creationId xmlns:p14="http://schemas.microsoft.com/office/powerpoint/2010/main" val="40141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376C-DC3C-5D39-AB3C-3C3E5221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Introduction to LSB Watermarking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LSB Embedding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1C404-B850-9F3C-53E0-6BAA4ADF7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0968" y="2266088"/>
            <a:ext cx="5630779" cy="4023360"/>
          </a:xfrm>
        </p:spPr>
        <p:txBody>
          <a:bodyPr>
            <a:normAutofit/>
          </a:bodyPr>
          <a:lstStyle/>
          <a:p>
            <a:r>
              <a:rPr lang="en-US" b="1" dirty="0"/>
              <a:t>Cover image pixel</a:t>
            </a:r>
            <a:r>
              <a:rPr lang="en-US" dirty="0"/>
              <a:t>: 11010110 </a:t>
            </a:r>
          </a:p>
          <a:p>
            <a:r>
              <a:rPr lang="en-US" b="1" dirty="0"/>
              <a:t>Watermark bits</a:t>
            </a:r>
            <a:r>
              <a:rPr lang="en-US" dirty="0"/>
              <a:t>: 11111111</a:t>
            </a:r>
          </a:p>
          <a:p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Process</a:t>
            </a:r>
            <a:r>
              <a:rPr lang="en-US" dirty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Extract pixel value: 11010110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Select one of the watermark bits: 1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Replace LSB: 11010110 → 11010111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b="1" dirty="0"/>
              <a:t>Result</a:t>
            </a:r>
            <a:r>
              <a:rPr lang="en-US" dirty="0"/>
              <a:t>: Pixel value changes by only 1 unit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EBF1A-0B73-4AE2-91A1-F63B756EE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AC405-25C7-15A2-5B62-74A39624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27</a:t>
            </a:fld>
            <a:endParaRPr lang="en-US" dirty="0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A907FF2-5525-66A7-F913-A052A796F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04" y="2893197"/>
            <a:ext cx="4754562" cy="2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8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2DF8-CE27-F39B-C19A-4528887B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LSB Watermarking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Multiple Bit LSB Embedding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CB72-AF3B-D16A-E736-4E22D28D5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25498"/>
            <a:ext cx="10266724" cy="4023360"/>
          </a:xfrm>
        </p:spPr>
        <p:txBody>
          <a:bodyPr/>
          <a:lstStyle/>
          <a:p>
            <a:pPr>
              <a:spcAft>
                <a:spcPts val="1800"/>
              </a:spcAft>
              <a:buNone/>
            </a:pPr>
            <a:r>
              <a:rPr lang="en-US" b="1" dirty="0"/>
              <a:t>Variations of LSB: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 Single-bit LSB</a:t>
            </a:r>
            <a:r>
              <a:rPr lang="en-US" sz="2200" dirty="0"/>
              <a:t>: Replace only the last bit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 Multi-bit LSB</a:t>
            </a:r>
            <a:r>
              <a:rPr lang="en-US" sz="2200" dirty="0"/>
              <a:t>: Replace 2, 3, or 4 LSBs for higher capacity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 Adaptive LSB</a:t>
            </a:r>
            <a:r>
              <a:rPr lang="en-US" sz="2200" dirty="0"/>
              <a:t>: Vary number of bits based on image characteristics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 Sequential vs. Pseudo-Random</a:t>
            </a:r>
            <a:r>
              <a:rPr lang="en-US" sz="2200" dirty="0"/>
              <a:t>: Embed in sequential order or using a key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Trade-offs</a:t>
            </a:r>
            <a:r>
              <a:rPr lang="en-US" dirty="0"/>
              <a:t>: More LSBs = Higher capacity but decreased imperceptibility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EF05E-4CFD-93DB-5F94-98E68DF4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743EA-778B-3713-A54D-7F094966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9CCD64-8E02-3FBC-CAD5-5169A454A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1453" y="1791135"/>
            <a:ext cx="4769397" cy="15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37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14EF-719A-B1CA-2EEC-67BE616B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LSB Watermarking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Extraction Procedure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BE098-AE2A-BB94-2913-78373F755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30539"/>
            <a:ext cx="10266724" cy="4023360"/>
          </a:xfrm>
        </p:spPr>
        <p:txBody>
          <a:bodyPr/>
          <a:lstStyle/>
          <a:p>
            <a:pPr>
              <a:spcAft>
                <a:spcPts val="1800"/>
              </a:spcAft>
              <a:buNone/>
            </a:pPr>
            <a:r>
              <a:rPr lang="en-US" b="1" dirty="0"/>
              <a:t>LSB Watermark Extraction: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 Read each pixel from watermarked image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 Convert pixel value to binary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 Extract LSB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 Reconstruct watermark from extracted bits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 Convert binary sequence back to original format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60D58-4BA7-C0ED-9CDC-AB7C957F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02D3-1D54-3003-4DC1-FA13F1CE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33E315-ABDD-3EE9-9D4A-4EF18AB9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6863" y="2392028"/>
            <a:ext cx="5607517" cy="19655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DB6E1-1631-EA12-B96C-AE27958D13FC}"/>
                  </a:ext>
                </a:extLst>
              </p:cNvPr>
              <p:cNvSpPr txBox="1"/>
              <p:nvPr/>
            </p:nvSpPr>
            <p:spPr>
              <a:xfrm>
                <a:off x="7016978" y="4481737"/>
                <a:ext cx="4485212" cy="12483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Watermarked Image after transmission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Key parameter to extract the watermark</a:t>
                </a: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Selected Pixels which contain the watermark</a:t>
                </a: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Extracted (Reconstructed) Watermark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FDB6E1-1631-EA12-B96C-AE27958D1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978" y="4481737"/>
                <a:ext cx="4485212" cy="1248355"/>
              </a:xfrm>
              <a:prstGeom prst="rect">
                <a:avLst/>
              </a:prstGeom>
              <a:blipFill>
                <a:blip r:embed="rId3"/>
                <a:stretch>
                  <a:fillRect t="-962" r="-947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97D09-350E-88E2-5DB8-395F2C137DDF}"/>
                  </a:ext>
                </a:extLst>
              </p:cNvPr>
              <p:cNvSpPr txBox="1"/>
              <p:nvPr/>
            </p:nvSpPr>
            <p:spPr>
              <a:xfrm>
                <a:off x="7664116" y="5775799"/>
                <a:ext cx="33327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Could be the location of embedded watermark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97D09-350E-88E2-5DB8-395F2C137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116" y="5775799"/>
                <a:ext cx="3332747" cy="646331"/>
              </a:xfrm>
              <a:prstGeom prst="rect">
                <a:avLst/>
              </a:prstGeom>
              <a:blipFill>
                <a:blip r:embed="rId4"/>
                <a:stretch>
                  <a:fillRect l="-146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C0D5B-5A59-65E5-6B9D-F03EDDD2B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5449-35D8-4EE1-35E6-EBFF721E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Lecture Overview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Spatial Domain Digital Watermarking: Techniques, Security, and Error Correction</a:t>
            </a:r>
            <a:endParaRPr lang="en-US" sz="1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B77D4-6A0A-D558-60C5-CAB42971D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380946"/>
            <a:ext cx="10266724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3. LSB Method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Least Significant Bit embedding procedure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Extraction process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Strengths and weaknesses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Performance evaluation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b="1" dirty="0"/>
              <a:t>4. Additive Watermarking in Spatial Domain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Basic principles and mathematical model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Pixel-Wise additive </a:t>
            </a:r>
            <a:r>
              <a:rPr lang="en-US" sz="2000" dirty="0" err="1"/>
              <a:t>approeachess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Block-based additive approaches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BF532-7AF2-CFC2-630B-1DC29D25E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E8A63-B0CA-6F48-048C-5D035953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3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4ED6C-E254-055B-B325-FCA53F7E6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A5CECA-3354-572C-6566-7CB5D5159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3669" y="2809499"/>
            <a:ext cx="7273072" cy="2377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B138B-CB28-5786-A779-B8B945BD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340" y="587004"/>
            <a:ext cx="10266723" cy="1499616"/>
          </a:xfrm>
        </p:spPr>
        <p:txBody>
          <a:bodyPr>
            <a:normAutofit/>
          </a:bodyPr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Introduction to LSB Watermarking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Extraction Procedure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6709C-131B-0639-EA3A-C45B285F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Watermarked pixel</a:t>
            </a:r>
            <a:r>
              <a:rPr lang="en-US" dirty="0"/>
              <a:t>: 157 (10011101 in binary)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Process</a:t>
            </a:r>
            <a:r>
              <a:rPr lang="en-US" dirty="0"/>
              <a:t>: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Extract pixel value: 157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Convert to binary: 10011101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Extract LSB: 1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b="1" dirty="0"/>
              <a:t>Result</a:t>
            </a:r>
            <a:r>
              <a:rPr lang="en-US" dirty="0"/>
              <a:t>: Recovered watermark bit: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C3A29-0C8C-85C1-003D-E322BBEA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64507-6FC1-0340-B63B-CCDDC301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C6B10-6318-417D-6B5F-F0C9DAFCB266}"/>
              </a:ext>
            </a:extLst>
          </p:cNvPr>
          <p:cNvSpPr txBox="1"/>
          <p:nvPr/>
        </p:nvSpPr>
        <p:spPr>
          <a:xfrm>
            <a:off x="6096000" y="5386030"/>
            <a:ext cx="472841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</a:t>
            </a:r>
          </a:p>
          <a:p>
            <a:r>
              <a:rPr lang="en-US" dirty="0"/>
              <a:t>Extraction requires no knowledge of original image (blind extraction)</a:t>
            </a:r>
          </a:p>
        </p:txBody>
      </p:sp>
    </p:spTree>
    <p:extLst>
      <p:ext uri="{BB962C8B-B14F-4D97-AF65-F5344CB8AC3E}">
        <p14:creationId xmlns:p14="http://schemas.microsoft.com/office/powerpoint/2010/main" val="171935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EB96-419B-B650-A4F0-370DF053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LSB Watermarking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Weaknesses of LSB Method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0B2C5-3CD9-3E4C-36C8-F645B0995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49424"/>
            <a:ext cx="10266724" cy="402336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600" b="1" dirty="0"/>
              <a:t>Limitations: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Extremely fragile</a:t>
            </a:r>
            <a:r>
              <a:rPr lang="en-US" dirty="0"/>
              <a:t> - easily destroyed by processing(Transmission) </a:t>
            </a:r>
            <a:r>
              <a:rPr lang="en-US" sz="2400" dirty="0"/>
              <a:t>→ </a:t>
            </a:r>
            <a:r>
              <a:rPr lang="en-US" sz="2400" dirty="0">
                <a:solidFill>
                  <a:srgbClr val="C00000"/>
                </a:solidFill>
              </a:rPr>
              <a:t>Move to Higher Valued Bits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No resistance</a:t>
            </a:r>
            <a:r>
              <a:rPr lang="en-US" dirty="0"/>
              <a:t> to common operations: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Compression (especially lossy)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Cropping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Noise addition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Vulnerable to statistical attacks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No protection</a:t>
            </a:r>
            <a:r>
              <a:rPr lang="en-US" dirty="0"/>
              <a:t> against intentional removal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Poor security</a:t>
            </a:r>
            <a:r>
              <a:rPr lang="en-US" dirty="0"/>
              <a:t> without additional measures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4085E-C790-9610-97E2-E4815032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0CEAA-8275-0938-CCB8-53FE98E0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61EE4-04D0-57C4-6BBF-C677FF69DB47}"/>
              </a:ext>
            </a:extLst>
          </p:cNvPr>
          <p:cNvSpPr txBox="1"/>
          <p:nvPr/>
        </p:nvSpPr>
        <p:spPr>
          <a:xfrm>
            <a:off x="6737685" y="3133463"/>
            <a:ext cx="4430188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Example(1):</a:t>
            </a:r>
          </a:p>
          <a:p>
            <a:pPr lvl="1"/>
            <a:r>
              <a:rPr lang="en-US" dirty="0"/>
              <a:t>Original pixel: 1 0 1 1 0 </a:t>
            </a:r>
            <a:r>
              <a:rPr lang="en-US" b="1" dirty="0">
                <a:solidFill>
                  <a:srgbClr val="C00000"/>
                </a:solidFill>
              </a:rPr>
              <a:t>1</a:t>
            </a:r>
            <a:r>
              <a:rPr lang="en-US" b="1" dirty="0"/>
              <a:t> </a:t>
            </a:r>
            <a:r>
              <a:rPr lang="en-US" dirty="0"/>
              <a:t>0 1 </a:t>
            </a:r>
          </a:p>
          <a:p>
            <a:pPr lvl="1"/>
            <a:r>
              <a:rPr lang="en-US" dirty="0"/>
              <a:t>Modified pixel: 1 0 1 1 0 </a:t>
            </a:r>
            <a:r>
              <a:rPr lang="en-US" b="1" dirty="0">
                <a:solidFill>
                  <a:srgbClr val="C00000"/>
                </a:solidFill>
              </a:rPr>
              <a:t>0</a:t>
            </a:r>
            <a:r>
              <a:rPr lang="en-US" b="1" dirty="0"/>
              <a:t> </a:t>
            </a:r>
            <a:r>
              <a:rPr lang="en-US" dirty="0"/>
              <a:t>0 1</a:t>
            </a:r>
          </a:p>
          <a:p>
            <a:pPr lvl="1"/>
            <a:r>
              <a:rPr lang="en-US" dirty="0"/>
              <a:t>Visual difference: almost imperceptible</a:t>
            </a:r>
          </a:p>
          <a:p>
            <a:pPr algn="ctr"/>
            <a:r>
              <a:rPr lang="en-US" b="1" i="1" dirty="0"/>
              <a:t>(Less Fragile)</a:t>
            </a:r>
          </a:p>
          <a:p>
            <a:pPr algn="ctr"/>
            <a:endParaRPr lang="en-US" b="1" i="1" dirty="0"/>
          </a:p>
          <a:p>
            <a:r>
              <a:rPr lang="en-US" b="1" dirty="0"/>
              <a:t>Example(2):</a:t>
            </a:r>
          </a:p>
          <a:p>
            <a:pPr lvl="1"/>
            <a:r>
              <a:rPr lang="en-US" dirty="0"/>
              <a:t>Original pixel: 1 </a:t>
            </a:r>
            <a:r>
              <a:rPr lang="en-US" b="1" dirty="0">
                <a:solidFill>
                  <a:srgbClr val="C00000"/>
                </a:solidFill>
              </a:rPr>
              <a:t>0</a:t>
            </a:r>
            <a:r>
              <a:rPr lang="en-US" dirty="0"/>
              <a:t> 1 1 0 1</a:t>
            </a:r>
            <a:r>
              <a:rPr lang="en-US" b="1" dirty="0"/>
              <a:t> </a:t>
            </a:r>
            <a:r>
              <a:rPr lang="en-US" dirty="0"/>
              <a:t>0 1 </a:t>
            </a:r>
          </a:p>
          <a:p>
            <a:pPr lvl="1"/>
            <a:r>
              <a:rPr lang="en-US" dirty="0"/>
              <a:t>Modified pixel: 1 </a:t>
            </a:r>
            <a:r>
              <a:rPr lang="en-US" b="1" dirty="0">
                <a:solidFill>
                  <a:srgbClr val="C00000"/>
                </a:solidFill>
              </a:rPr>
              <a:t>1</a:t>
            </a:r>
            <a:r>
              <a:rPr lang="en-US" dirty="0"/>
              <a:t> 1 1 0 1</a:t>
            </a:r>
            <a:r>
              <a:rPr lang="en-US" b="1" dirty="0"/>
              <a:t> </a:t>
            </a:r>
            <a:r>
              <a:rPr lang="en-US" dirty="0"/>
              <a:t>0 1</a:t>
            </a:r>
          </a:p>
          <a:p>
            <a:pPr lvl="1"/>
            <a:r>
              <a:rPr lang="en-US" dirty="0"/>
              <a:t>Visual difference: almost Perceptible</a:t>
            </a:r>
          </a:p>
          <a:p>
            <a:pPr lvl="1" algn="ctr"/>
            <a:r>
              <a:rPr lang="en-US" b="1" i="1" dirty="0"/>
              <a:t>(Robust)</a:t>
            </a:r>
          </a:p>
        </p:txBody>
      </p:sp>
    </p:spTree>
    <p:extLst>
      <p:ext uri="{BB962C8B-B14F-4D97-AF65-F5344CB8AC3E}">
        <p14:creationId xmlns:p14="http://schemas.microsoft.com/office/powerpoint/2010/main" val="358286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B7F0-23FB-7C5F-EBE7-D69FB8C3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LSB Watermarking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Performance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BCA1-6C07-C7BE-770F-323E6A7696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watermark is embedded further from the Least Significant Bit (LSB) towards the Most Significant Bit (MSB),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Robustness is enhanced, </a:t>
            </a:r>
            <a:r>
              <a:rPr lang="en-US" dirty="0"/>
              <a:t>as indicated by a higher Bit Change Ratio (BCR) post-transmission.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However, this increase in robustness comes with a corresponding </a:t>
            </a:r>
            <a:r>
              <a:rPr lang="en-US" dirty="0">
                <a:solidFill>
                  <a:srgbClr val="C00000"/>
                </a:solidFill>
              </a:rPr>
              <a:t>decrease in image quality.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DC2826-CEB5-846F-9B21-E42FF74D18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2002755"/>
            <a:ext cx="5597501" cy="4270029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F4D90-9539-7582-3D7C-749CF7DB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A325-8E3F-25DB-427B-7AA08FC6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E7C18-FE68-2EAB-8F41-56BC88A06C51}"/>
                  </a:ext>
                </a:extLst>
              </p:cNvPr>
              <p:cNvSpPr txBox="1"/>
              <p:nvPr/>
            </p:nvSpPr>
            <p:spPr>
              <a:xfrm>
                <a:off x="9201503" y="1629794"/>
                <a:ext cx="1859690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𝑩𝑪𝑹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𝑩𝑬𝑹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E7C18-FE68-2EAB-8F41-56BC88A06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503" y="1629794"/>
                <a:ext cx="18596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1CB31AE9-A9B7-D91A-B136-70976B929452}"/>
              </a:ext>
            </a:extLst>
          </p:cNvPr>
          <p:cNvSpPr/>
          <p:nvPr/>
        </p:nvSpPr>
        <p:spPr>
          <a:xfrm>
            <a:off x="10022305" y="4632158"/>
            <a:ext cx="1145568" cy="85424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CF85F-00AC-FB38-D917-C30F6C49CD00}"/>
              </a:ext>
            </a:extLst>
          </p:cNvPr>
          <p:cNvSpPr txBox="1"/>
          <p:nvPr/>
        </p:nvSpPr>
        <p:spPr>
          <a:xfrm>
            <a:off x="8079258" y="3440069"/>
            <a:ext cx="81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(LSB)</a:t>
            </a:r>
          </a:p>
        </p:txBody>
      </p:sp>
    </p:spTree>
    <p:extLst>
      <p:ext uri="{BB962C8B-B14F-4D97-AF65-F5344CB8AC3E}">
        <p14:creationId xmlns:p14="http://schemas.microsoft.com/office/powerpoint/2010/main" val="147310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27DE-795C-9C69-B2BB-F09E9AA8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Additive Watermarking in Spatial Domain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 to Additive Watermarking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CA61-EAFA-0CF7-190D-A4DD8BDC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Direct addition of watermark signal to the host image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One of the most intuitive and widely used approaches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Foundation for many advanced watermarking techniques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Balances simplicity with moderate robustness (by introducing </a:t>
            </a:r>
            <a:r>
              <a:rPr lang="en-US" dirty="0">
                <a:solidFill>
                  <a:srgbClr val="C00000"/>
                </a:solidFill>
              </a:rPr>
              <a:t>Watermark Strength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A0DE8-FE4C-BBB3-087D-D0FF3C12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83291-6D5E-8D38-EBAC-18183BFB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710C9-E145-948D-5CE7-794FCC870C02}"/>
              </a:ext>
            </a:extLst>
          </p:cNvPr>
          <p:cNvSpPr txBox="1"/>
          <p:nvPr/>
        </p:nvSpPr>
        <p:spPr>
          <a:xfrm>
            <a:off x="1722521" y="3013501"/>
            <a:ext cx="874695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Based on the principle: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 Watermarked Image = Original Image + Scaled Watermark</a:t>
            </a:r>
          </a:p>
        </p:txBody>
      </p:sp>
    </p:spTree>
    <p:extLst>
      <p:ext uri="{BB962C8B-B14F-4D97-AF65-F5344CB8AC3E}">
        <p14:creationId xmlns:p14="http://schemas.microsoft.com/office/powerpoint/2010/main" val="746768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5E99-DB9E-ED73-7E86-CB0A8CEC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Additive Watermarking in Spatial Domain</a:t>
            </a:r>
            <a:br>
              <a:rPr lang="en-US" dirty="0"/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Mathematical Model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59406-7640-4950-D2EC-6C88072AA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b="1" dirty="0"/>
                  <a:t>Basic Additive Watermarking Formula:</a:t>
                </a:r>
              </a:p>
              <a:p>
                <a:pPr/>
                <a:r>
                  <a:rPr lang="en-US" b="0" dirty="0"/>
                  <a:t> 			</a:t>
                </a:r>
                <a:endParaRPr lang="en-US" dirty="0"/>
              </a:p>
              <a:p>
                <a:pPr/>
                <a:endParaRPr lang="en-US" dirty="0"/>
              </a:p>
              <a:p>
                <a:pPr/>
                <a:endParaRPr lang="en-US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 Watermarked Image Pixel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 Original Image Pixel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: Watermark Signal(Image)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Scaling Factor ( </a:t>
                </a:r>
                <a:r>
                  <a:rPr lang="en-US" dirty="0">
                    <a:solidFill>
                      <a:srgbClr val="C00000"/>
                    </a:solidFill>
                  </a:rPr>
                  <a:t>Controls Watermark Strength 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59406-7640-4950-D2EC-6C88072AA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53F0E-498B-367F-806B-1C1F73B9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98548-0736-4C40-EC28-B936F3C6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B321BC-A552-BD88-BFDC-273900B539F5}"/>
                  </a:ext>
                </a:extLst>
              </p:cNvPr>
              <p:cNvSpPr txBox="1"/>
              <p:nvPr/>
            </p:nvSpPr>
            <p:spPr>
              <a:xfrm>
                <a:off x="3443036" y="3167390"/>
                <a:ext cx="5305927" cy="5232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B321BC-A552-BD88-BFDC-273900B53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036" y="3167390"/>
                <a:ext cx="530592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D553F26-A513-9572-3652-A94D1B782604}"/>
              </a:ext>
            </a:extLst>
          </p:cNvPr>
          <p:cNvSpPr txBox="1"/>
          <p:nvPr/>
        </p:nvSpPr>
        <p:spPr>
          <a:xfrm>
            <a:off x="7375358" y="3891778"/>
            <a:ext cx="3735893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Key Parameter</a:t>
            </a:r>
            <a:r>
              <a:rPr lang="en-US" sz="2000" dirty="0"/>
              <a:t>: Scaling factor α determines the trade-off between imperceptibility and robustness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480EC-E2E7-C35D-B686-7292497CDECE}"/>
              </a:ext>
            </a:extLst>
          </p:cNvPr>
          <p:cNvSpPr txBox="1"/>
          <p:nvPr/>
        </p:nvSpPr>
        <p:spPr>
          <a:xfrm>
            <a:off x="7468646" y="4932616"/>
            <a:ext cx="354931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  <a:br>
              <a:rPr lang="en-US" dirty="0"/>
            </a:br>
            <a:r>
              <a:rPr lang="en-US" dirty="0"/>
              <a:t>This method is considered </a:t>
            </a:r>
            <a:r>
              <a:rPr lang="en-US" b="1" dirty="0"/>
              <a:t>non-blind</a:t>
            </a:r>
            <a:r>
              <a:rPr lang="en-US" dirty="0"/>
              <a:t> because extracting the watermark requires access to the original host image.</a:t>
            </a:r>
          </a:p>
        </p:txBody>
      </p:sp>
    </p:spTree>
    <p:extLst>
      <p:ext uri="{BB962C8B-B14F-4D97-AF65-F5344CB8AC3E}">
        <p14:creationId xmlns:p14="http://schemas.microsoft.com/office/powerpoint/2010/main" val="1419946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D1C16-6324-CAAA-42DE-52EDF997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Additive Watermarking in Spatial Domain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Embedding Process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0FACD55-5E8C-209F-CA2C-FA8848D3AF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517192"/>
              </p:ext>
            </p:extLst>
          </p:nvPr>
        </p:nvGraphicFramePr>
        <p:xfrm>
          <a:off x="901150" y="2062475"/>
          <a:ext cx="5016876" cy="2733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45D9D-504C-9AB4-8C13-83B21D998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24C1E-1915-A827-FA06-49633ABC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FD3C9A-1B51-0D99-5E69-58D32123F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47000"/>
            <a:ext cx="5572902" cy="42773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54B238-9CF5-9908-7AC6-27014DAFD8D9}"/>
              </a:ext>
            </a:extLst>
          </p:cNvPr>
          <p:cNvSpPr txBox="1"/>
          <p:nvPr/>
        </p:nvSpPr>
        <p:spPr>
          <a:xfrm>
            <a:off x="1024127" y="5032297"/>
            <a:ext cx="535261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/>
              <a:t>Note:</a:t>
            </a:r>
          </a:p>
          <a:p>
            <a:r>
              <a:rPr lang="en-US" b="1" i="1" dirty="0"/>
              <a:t>Higher α: </a:t>
            </a:r>
            <a:r>
              <a:rPr lang="en-US" i="1" dirty="0"/>
              <a:t>Increased robustness but reduced imperceptibility</a:t>
            </a:r>
          </a:p>
          <a:p>
            <a:r>
              <a:rPr lang="en-US" b="1" i="1" dirty="0"/>
              <a:t>Lower α: </a:t>
            </a:r>
            <a:r>
              <a:rPr lang="en-US" i="1" dirty="0"/>
              <a:t>Better imperceptibility but less robust</a:t>
            </a:r>
          </a:p>
        </p:txBody>
      </p:sp>
    </p:spTree>
    <p:extLst>
      <p:ext uri="{BB962C8B-B14F-4D97-AF65-F5344CB8AC3E}">
        <p14:creationId xmlns:p14="http://schemas.microsoft.com/office/powerpoint/2010/main" val="3721085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A6B3-F3D1-4886-E13E-AD5C123A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Additive Watermarking in Spatial Domain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Embedding Process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1E707-E045-6707-5662-9F0587D9B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44FF9-586E-E55A-6058-451241E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1E615A7-ED8A-BD2F-624F-33B5E2457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8432" y="1504698"/>
            <a:ext cx="5792418" cy="495639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962320-0350-6886-AF8B-C6848D1A8BE1}"/>
                  </a:ext>
                </a:extLst>
              </p:cNvPr>
              <p:cNvSpPr txBox="1"/>
              <p:nvPr/>
            </p:nvSpPr>
            <p:spPr>
              <a:xfrm>
                <a:off x="1024127" y="2084832"/>
                <a:ext cx="4597282" cy="4585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C00000"/>
                    </a:solidFill>
                  </a:rPr>
                  <a:t>Pixel-Wise Embedding Procedure:</a:t>
                </a:r>
              </a:p>
              <a:p>
                <a:pPr marL="742950" lvl="1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Select Pixels to Embed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Select Watermark Strength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(Here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1600" b="1" dirty="0"/>
                  <a:t>=</a:t>
                </a:r>
                <a:r>
                  <a:rPr lang="en-US" sz="2000" b="1" dirty="0"/>
                  <a:t> 100)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Scale the watermark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Add the scaled watermark to the selected Pixel values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Apply constraints to keep values in valid range</a:t>
                </a:r>
              </a:p>
              <a:p>
                <a:pPr lvl="1"/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If watermark is a binary sequence</a:t>
                </a:r>
                <a:r>
                  <a:rPr lang="en-US" sz="2000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Add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dirty="0"/>
                  <a:t>; If watermark </a:t>
                </a:r>
                <a:r>
                  <a:rPr lang="en-US" sz="1600" dirty="0"/>
                  <a:t>=</a:t>
                </a:r>
                <a:r>
                  <a:rPr lang="en-US" sz="2000" dirty="0"/>
                  <a:t>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0; Otherwise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962320-0350-6886-AF8B-C6848D1A8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2084832"/>
                <a:ext cx="4597282" cy="4585871"/>
              </a:xfrm>
              <a:prstGeom prst="rect">
                <a:avLst/>
              </a:prstGeom>
              <a:blipFill>
                <a:blip r:embed="rId3"/>
                <a:stretch>
                  <a:fillRect l="-1989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941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C7F9F-AFCD-E963-D82B-F2ACB4064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D055-561C-5C2B-31FF-21A30C26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Additive Watermarking in Spatial Domain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Embedding Process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41066-0A4C-1305-B5E6-C1980D0C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2CB37-63B2-8F64-A01C-23B7E401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4714792-C273-54BC-7C44-3E92F51F9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1409" y="1504697"/>
            <a:ext cx="5792418" cy="495639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5E84F9-54CD-0392-30CE-C01D9883D684}"/>
              </a:ext>
            </a:extLst>
          </p:cNvPr>
          <p:cNvSpPr txBox="1"/>
          <p:nvPr/>
        </p:nvSpPr>
        <p:spPr>
          <a:xfrm>
            <a:off x="1024127" y="2084832"/>
            <a:ext cx="459728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Block-Based Embedding Procedure:</a:t>
            </a:r>
          </a:p>
          <a:p>
            <a:pPr lvl="1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Rather than embedding each watermark bit into an individual pixel value, we embed each bit into an entire block of pixels.</a:t>
            </a:r>
          </a:p>
          <a:p>
            <a:pPr>
              <a:buNone/>
            </a:pPr>
            <a:endParaRPr lang="en-US" sz="2000" dirty="0"/>
          </a:p>
          <a:p>
            <a:r>
              <a:rPr lang="en-US" sz="2000" b="1" dirty="0"/>
              <a:t>Enhances robustness</a:t>
            </a:r>
            <a:r>
              <a:rPr lang="en-US" sz="2000" dirty="0"/>
              <a:t> by distributing the watermark across a larger region.</a:t>
            </a:r>
          </a:p>
          <a:p>
            <a:br>
              <a:rPr lang="en-US" sz="2000" dirty="0"/>
            </a:br>
            <a:r>
              <a:rPr lang="en-US" sz="2000" dirty="0"/>
              <a:t>⚠ </a:t>
            </a:r>
            <a:r>
              <a:rPr lang="en-US" sz="2000" b="1" dirty="0"/>
              <a:t>Reduces capacity</a:t>
            </a:r>
            <a:r>
              <a:rPr lang="en-US" sz="2000" dirty="0"/>
              <a:t>, as fewer bits can be embedded per image.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12759-B6B9-2B8E-C3F2-3910AD7A4344}"/>
              </a:ext>
            </a:extLst>
          </p:cNvPr>
          <p:cNvSpPr txBox="1"/>
          <p:nvPr/>
        </p:nvSpPr>
        <p:spPr>
          <a:xfrm>
            <a:off x="8277726" y="5835316"/>
            <a:ext cx="1251285" cy="625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633A0-DE2F-8537-0CF5-D7213CFEB1CB}"/>
                  </a:ext>
                </a:extLst>
              </p:cNvPr>
              <p:cNvSpPr txBox="1"/>
              <p:nvPr/>
            </p:nvSpPr>
            <p:spPr>
              <a:xfrm>
                <a:off x="7928811" y="5778874"/>
                <a:ext cx="97455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 = 100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A633A0-DE2F-8537-0CF5-D7213CFEB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11" y="5778874"/>
                <a:ext cx="974557" cy="369332"/>
              </a:xfrm>
              <a:prstGeom prst="rect">
                <a:avLst/>
              </a:prstGeom>
              <a:blipFill>
                <a:blip r:embed="rId3"/>
                <a:stretch>
                  <a:fillRect t="-7813" r="-3681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788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7AF2-F7C6-DE01-1D4F-0805C4D32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Pixel Surrounding Method</a:t>
            </a:r>
            <a:br>
              <a:rPr kumimoji="0" lang="en-US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Introduction to Pixel Surrounding Method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5C56D-C64A-4BF2-0AC2-451B64736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403094"/>
            <a:ext cx="4389120" cy="3762294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C00000"/>
                </a:solidFill>
              </a:rPr>
              <a:t>Overview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Utilizes neighborhood information for embedding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Provides better robustness than simple LSB methods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Considers local image characteristics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Opposite to additive watermarking, this method is considered </a:t>
            </a:r>
            <a:r>
              <a:rPr lang="en-US" sz="2400" b="1" dirty="0"/>
              <a:t>blind watermarking</a:t>
            </a:r>
            <a:r>
              <a:rPr lang="en-US" sz="2400" dirty="0"/>
              <a:t> as it does not require the original host image for extraction.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B82AA-7D4A-D5D9-9D1E-CCAD5EF8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B73B5-06A3-BDFA-B1D3-975BD161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D00542-E3A7-987D-B6D5-8CE2D65F9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8051" y="745829"/>
            <a:ext cx="6142949" cy="54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5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8FDB-9BFF-B88D-6CE1-B14E4D0B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Pixel Surrounding Method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E6D9F-AE80-10C0-2E99-430F337E2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5742" y="1147812"/>
                <a:ext cx="5678424" cy="5184648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sz="2000" b="1" dirty="0"/>
                  <a:t>4-Connectivity:</a:t>
                </a:r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128016" lvl="1" indent="0">
                  <a:buNone/>
                </a:pPr>
                <a:r>
                  <a:rPr lang="en-US" dirty="0"/>
                  <a:t>---------------------------------------------------------------</a:t>
                </a:r>
              </a:p>
              <a:p>
                <a:r>
                  <a:rPr lang="en-US" sz="2000" b="1" dirty="0"/>
                  <a:t>8-Connectivity</a:t>
                </a:r>
                <a:r>
                  <a:rPr lang="en-US" b="1" dirty="0"/>
                  <a:t>:</a:t>
                </a:r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128016" lvl="1" indent="0">
                  <a:buNone/>
                </a:pPr>
                <a:r>
                  <a:rPr lang="en-US" dirty="0"/>
                  <a:t>---------------------------------------------------------------</a:t>
                </a:r>
              </a:p>
              <a:p>
                <a:pPr marL="128016" lvl="1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Neighborhood:</a:t>
                </a:r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E6D9F-AE80-10C0-2E99-430F337E2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5742" y="1147812"/>
                <a:ext cx="5678424" cy="5184648"/>
              </a:xfrm>
              <a:blipFill>
                <a:blip r:embed="rId2"/>
                <a:stretch>
                  <a:fillRect l="-214" t="-1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EA4B7-173C-F072-8D6B-EA85BF3B4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C00000"/>
                </a:solidFill>
              </a:rPr>
              <a:t>Pixel Neighborhood Models: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4-connectivity</a:t>
            </a:r>
            <a:r>
              <a:rPr lang="en-US" sz="2000" dirty="0"/>
              <a:t>: North, South, East, West neighbors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8-connectivity</a:t>
            </a:r>
            <a:r>
              <a:rPr lang="en-US" sz="2000" dirty="0"/>
              <a:t>: 4-connectivity plus diagonal neighbors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Extended neighborhood</a:t>
            </a:r>
            <a:r>
              <a:rPr lang="en-US" sz="2000" dirty="0"/>
              <a:t>: Larger patterns (</a:t>
            </a:r>
            <a:r>
              <a:rPr lang="en-US" sz="1800" dirty="0"/>
              <a:t>5×5</a:t>
            </a:r>
            <a:r>
              <a:rPr lang="en-US" sz="2000" dirty="0"/>
              <a:t>, </a:t>
            </a:r>
            <a:r>
              <a:rPr lang="en-US" sz="1800" dirty="0"/>
              <a:t>7×7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3F450-533F-6831-B8F1-E08CC9B3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06F07-8A4F-FB9F-19F2-19BB9F78D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0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FEF5F-9D70-EF55-7D22-84171988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C5FB-B94E-B662-7701-6F96957B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Lecture Overview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Spatial Domain Digital Watermarking: Techniques, Security, and Error Correction</a:t>
            </a:r>
            <a:endParaRPr lang="en-US" sz="1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BEBF2-029C-23DC-DAA0-A57E70802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506074"/>
            <a:ext cx="10266724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5. Pixel Surrounding Method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Technique overview and procedure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Embedding algorithm details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Extraction process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Simulation results and analysis</a:t>
            </a:r>
          </a:p>
          <a:p>
            <a:pPr>
              <a:buNone/>
            </a:pPr>
            <a:r>
              <a:rPr lang="en-US" b="1" dirty="0"/>
              <a:t>6. Security Enhancement Techniques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Random sequence generation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Chaotic maps for pixel dispersion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Limitations of basic randomization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Security analysis and improvement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D1436-0BA4-ABF0-320C-E583FA92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B2AD4-8DD0-A51F-CCD0-1A244BCA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01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06D44-8297-2684-EA4A-65FAA906F3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2166365"/>
            <a:ext cx="5688605" cy="26152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A33736-1C01-BE8F-5817-4E7625AD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Pixel Surrounding Method</a:t>
            </a:r>
            <a:br>
              <a:rPr kumimoji="0" lang="en-US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2800" dirty="0"/>
              <a:t>Embedding Procedure -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DED99-B7F3-0DC8-24CA-2BDDE1DB0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275" y="2249424"/>
            <a:ext cx="5901459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Watermark Embedding Process:</a:t>
            </a:r>
          </a:p>
          <a:p>
            <a:pPr marL="128016" lvl="1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dirty="0"/>
              <a:t>1. Select L pixels from the cover image using a user key</a:t>
            </a:r>
          </a:p>
          <a:p>
            <a:pPr marL="128016" lvl="1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dirty="0"/>
              <a:t>2. Calculate mean values of surrounding pixels for each selected pixel</a:t>
            </a:r>
          </a:p>
          <a:p>
            <a:pPr marL="128016" lvl="1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dirty="0"/>
              <a:t>3. Modify selected pixels based on watermark bits and threshold</a:t>
            </a:r>
          </a:p>
          <a:p>
            <a:pPr marL="128016" lvl="1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dirty="0"/>
              <a:t>4. Form the watermarked image with the modified pixels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025EF-C351-47B2-510A-4E7CBE11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E8B1F-ADA9-0352-F1DD-7E19BEDD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BE8AB-B9EC-0153-1FF4-34E3C5FD57B3}"/>
              </a:ext>
            </a:extLst>
          </p:cNvPr>
          <p:cNvSpPr txBox="1"/>
          <p:nvPr/>
        </p:nvSpPr>
        <p:spPr>
          <a:xfrm>
            <a:off x="6576669" y="4781596"/>
            <a:ext cx="5130057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X: The Cover Image</a:t>
            </a:r>
          </a:p>
          <a:p>
            <a:r>
              <a:rPr lang="en-US" b="1" dirty="0"/>
              <a:t>W: The Watermark bits to be embedded</a:t>
            </a:r>
          </a:p>
          <a:p>
            <a:r>
              <a:rPr lang="en-US" b="1" dirty="0"/>
              <a:t>K: The User key</a:t>
            </a:r>
          </a:p>
          <a:p>
            <a:r>
              <a:rPr lang="en-US" b="1" dirty="0"/>
              <a:t>P: The Set of selected pixels for embedding</a:t>
            </a:r>
          </a:p>
          <a:p>
            <a:r>
              <a:rPr lang="en-US" b="1" dirty="0"/>
              <a:t>P’: The Modified Pixel Set (Watermarked Pixels)</a:t>
            </a:r>
          </a:p>
        </p:txBody>
      </p:sp>
    </p:spTree>
    <p:extLst>
      <p:ext uri="{BB962C8B-B14F-4D97-AF65-F5344CB8AC3E}">
        <p14:creationId xmlns:p14="http://schemas.microsoft.com/office/powerpoint/2010/main" val="1556420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4DB7-7A6D-BE5B-9903-73B27EDC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Pixel Surrounding Method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3200" dirty="0"/>
              <a:t>Embedding Procedure - Details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F7BA2E-52A5-B59E-5848-E91EDC840B1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24127" y="2266088"/>
                <a:ext cx="4754880" cy="4204616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Mathematical Embedding:</a:t>
                </a:r>
              </a:p>
              <a:p>
                <a:r>
                  <a:rPr lang="en-US" dirty="0"/>
                  <a:t>1. For target pixel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calculate reference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from neighbors</a:t>
                </a:r>
              </a:p>
              <a:p>
                <a:r>
                  <a:rPr lang="en-US" dirty="0"/>
                  <a:t>2. Determine modification value (Threshold)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based on watermark bit W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3. </a:t>
                </a:r>
                <a:r>
                  <a:rPr lang="pl-PL" dirty="0"/>
                  <a:t>Modify pixel: </a:t>
                </a:r>
                <a:endParaRPr lang="en-US" dirty="0"/>
              </a:p>
              <a:p>
                <a:pPr algn="ctr"/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F7BA2E-52A5-B59E-5848-E91EDC840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24127" y="2266088"/>
                <a:ext cx="4754880" cy="4204616"/>
              </a:xfrm>
              <a:blipFill>
                <a:blip r:embed="rId2"/>
                <a:stretch>
                  <a:fillRect l="-511" t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A49A4-AD60-88F5-DBC6-39C3B403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D3D20-E165-7192-1569-F13348E7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41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6BCC1-4727-283E-BE1D-1CCCF7EA9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5992" y="2258207"/>
                <a:ext cx="4754880" cy="42046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Reference (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)  value can be anything like mean value of surrounding Pixels or other Statistical Measures.</a:t>
                </a:r>
              </a:p>
              <a:p>
                <a:r>
                  <a:rPr lang="en-US" dirty="0"/>
                  <a:t>It’s usually the mean value calculated by 8-connectivity Neighborhood.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676BCC1-4727-283E-BE1D-1CCCF7EA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992" y="2258207"/>
                <a:ext cx="4754880" cy="4204615"/>
              </a:xfrm>
              <a:prstGeom prst="rect">
                <a:avLst/>
              </a:prstGeom>
              <a:blipFill>
                <a:blip r:embed="rId3"/>
                <a:stretch>
                  <a:fillRect l="-641" t="-1594" r="-20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07BEE4-45E8-709D-3078-CA6D9F919781}"/>
                  </a:ext>
                </a:extLst>
              </p:cNvPr>
              <p:cNvSpPr txBox="1"/>
              <p:nvPr/>
            </p:nvSpPr>
            <p:spPr>
              <a:xfrm>
                <a:off x="1275508" y="5209673"/>
                <a:ext cx="4246987" cy="8475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2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pl-PL" sz="2200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200" b="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sz="2200" b="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𝑂𝑡h𝑒𝑟𝑤𝑖𝑠𝑒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200" b="1" dirty="0"/>
                  <a:t> 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07BEE4-45E8-709D-3078-CA6D9F919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508" y="5209673"/>
                <a:ext cx="4246987" cy="847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68B892-5660-C2DA-E073-60BBC7E492C5}"/>
                  </a:ext>
                </a:extLst>
              </p:cNvPr>
              <p:cNvSpPr txBox="1"/>
              <p:nvPr/>
            </p:nvSpPr>
            <p:spPr>
              <a:xfrm>
                <a:off x="6964240" y="4368396"/>
                <a:ext cx="3438384" cy="151971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/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∗ : Convolution Operator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68B892-5660-C2DA-E073-60BBC7E49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240" y="4368396"/>
                <a:ext cx="3438384" cy="1519711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27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2609-0E44-49F3-AA3D-61286321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Pixel Surrounding Method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32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Embedding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FAECE-9390-EE18-28B6-0B5408B7A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10266725" cy="4023360"/>
          </a:xfrm>
        </p:spPr>
        <p:txBody>
          <a:bodyPr/>
          <a:lstStyle/>
          <a:p>
            <a:r>
              <a:rPr lang="en-US" b="1" dirty="0"/>
              <a:t>Example: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77355-8130-F867-7E5F-2FD1167B6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855B1-5B09-B6D8-C992-0F7404B5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533DD1-54D5-EDC7-A53F-3A21075D8E77}"/>
                  </a:ext>
                </a:extLst>
              </p:cNvPr>
              <p:cNvSpPr txBox="1"/>
              <p:nvPr/>
            </p:nvSpPr>
            <p:spPr>
              <a:xfrm>
                <a:off x="1145614" y="2827422"/>
                <a:ext cx="10023747" cy="32001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Target pixel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=120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sz="2400" b="1" dirty="0"/>
                  <a:t>: </a:t>
                </a:r>
                <a:r>
                  <a:rPr lang="en-US" sz="2400" dirty="0"/>
                  <a:t>Mean of 8 Surroundings.</a:t>
                </a:r>
              </a:p>
              <a:p>
                <a:pPr algn="ctr"/>
                <a:r>
                  <a:rPr lang="en-US" sz="2400" b="1" dirty="0"/>
                  <a:t>Watermark bit</a:t>
                </a:r>
                <a:r>
                  <a:rPr lang="en-US" sz="2400" dirty="0"/>
                  <a:t>: W(k) = 1,         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𝑳𝒆𝒕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𝑻𝒉𝒓𝒆𝒔𝒉𝒐𝒍𝒅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sz="2400" b="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400" b="1" dirty="0"/>
                  <a:t>Surrounding Pixels: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118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𝑅𝑒𝑓𝑒𝑟𝑒𝑛𝑐𝑒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𝟏𝟐𝟎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𝟏𝟐𝟑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𝟏𝟐𝟒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533DD1-54D5-EDC7-A53F-3A21075D8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14" y="2827422"/>
                <a:ext cx="10023747" cy="3200107"/>
              </a:xfrm>
              <a:prstGeom prst="rect">
                <a:avLst/>
              </a:prstGeom>
              <a:blipFill>
                <a:blip r:embed="rId3"/>
                <a:stretch>
                  <a:fillRect l="-486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974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564C-6732-60C8-DDA1-4BF35F0B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Pixel Surrounding Method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012A6C-9CD3-D458-C72A-D3C123636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5459" y="1269137"/>
            <a:ext cx="5454575" cy="347109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745FA25-EA80-ACA7-6C6D-890F80EF418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024128" y="2878612"/>
                <a:ext cx="4882415" cy="2691325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Watermark Extracting Process: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Compare The Pixel Value with Reference Value (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sz="2000" b="1" dirty="0"/>
                  <a:t> 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          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𝑶𝒕𝒉𝒆𝒓𝒘𝒊𝒔𝒆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745FA25-EA80-ACA7-6C6D-890F80EF4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024128" y="2878612"/>
                <a:ext cx="4882415" cy="2691325"/>
              </a:xfrm>
              <a:blipFill>
                <a:blip r:embed="rId3"/>
                <a:stretch>
                  <a:fillRect l="-1741" t="-1124"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EDA89-DDDF-39FD-7EB8-5EC1DB03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B9BA7-7C4E-0C69-0029-1D1FA0D7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20C46-78DC-A68B-81FD-CE39C23440D9}"/>
                  </a:ext>
                </a:extLst>
              </p:cNvPr>
              <p:cNvSpPr txBox="1"/>
              <p:nvPr/>
            </p:nvSpPr>
            <p:spPr>
              <a:xfrm>
                <a:off x="6885919" y="4806210"/>
                <a:ext cx="3951414" cy="153253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b="1" dirty="0"/>
                  <a:t>: The Watermarked Image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r>
                  <a:rPr lang="en-US" b="1" dirty="0"/>
                  <a:t>: The Watermark bits to be extracted</a:t>
                </a:r>
              </a:p>
              <a:p>
                <a:r>
                  <a:rPr lang="en-US" b="1" dirty="0"/>
                  <a:t>K: The User key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: Calculated Surrounding mean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</m:oMath>
                </a14:m>
                <a:r>
                  <a:rPr lang="en-US" b="1" dirty="0"/>
                  <a:t>: Watermarked Pixels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20C46-78DC-A68B-81FD-CE39C2344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919" y="4806210"/>
                <a:ext cx="3951414" cy="1532535"/>
              </a:xfrm>
              <a:prstGeom prst="rect">
                <a:avLst/>
              </a:prstGeom>
              <a:blipFill>
                <a:blip r:embed="rId4"/>
                <a:stretch>
                  <a:fillRect l="-1229" t="-784" b="-2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727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B597A-DB7E-C97F-C409-6158612C5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5D60-3082-381F-2AD5-2E046827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Pixel Surrounding Method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32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Extraction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56CBF-BA1D-060F-236F-8EA45CAC3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10266725" cy="4023360"/>
          </a:xfrm>
        </p:spPr>
        <p:txBody>
          <a:bodyPr/>
          <a:lstStyle/>
          <a:p>
            <a:r>
              <a:rPr lang="en-US" b="1" dirty="0"/>
              <a:t>Example: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0C72A-A746-F370-006C-8E906D50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94024-689C-574C-05D1-92EB7FAC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5AF250-BBB9-FEBD-ED25-E0B548B1B82B}"/>
                  </a:ext>
                </a:extLst>
              </p:cNvPr>
              <p:cNvSpPr txBox="1"/>
              <p:nvPr/>
            </p:nvSpPr>
            <p:spPr>
              <a:xfrm>
                <a:off x="1084126" y="2815788"/>
                <a:ext cx="10023747" cy="35694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Watermarked pixel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sz="2400" b="1" dirty="0"/>
                  <a:t>: </a:t>
                </a:r>
                <a:r>
                  <a:rPr lang="en-US" sz="2400" dirty="0"/>
                  <a:t>Mean of 8 Surroundings.</a:t>
                </a:r>
              </a:p>
              <a:p>
                <a:pPr algn="ctr"/>
                <a:endParaRPr lang="en-US" sz="2400" b="0" dirty="0"/>
              </a:p>
              <a:p>
                <a:pPr algn="ctr"/>
                <a:endParaRPr lang="en-US" sz="2400" b="0" dirty="0"/>
              </a:p>
              <a:p>
                <a:pPr algn="ctr"/>
                <a:r>
                  <a:rPr lang="en-US" sz="2400" b="1" dirty="0"/>
                  <a:t>Surrounding Pixels: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118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𝑅𝑒𝑓𝑒𝑟𝑒𝑛𝑐𝑒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𝟏𝟐𝟎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𝟏𝟐𝟒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𝟏𝟐𝟎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5AF250-BBB9-FEBD-ED25-E0B548B1B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126" y="2815788"/>
                <a:ext cx="10023747" cy="3569439"/>
              </a:xfrm>
              <a:prstGeom prst="rect">
                <a:avLst/>
              </a:prstGeom>
              <a:blipFill>
                <a:blip r:embed="rId3"/>
                <a:stretch>
                  <a:fillRect l="-486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63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C093-5E1B-9B43-E72A-2E7822FE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Pixel Surrounding Method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simulation results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B0B828-499D-2335-96B4-E84C7E9CD6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15526" y="2084832"/>
            <a:ext cx="6590539" cy="228263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D8CF5-D90A-76A2-4208-BE01D62F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25421-5BBF-E539-4230-6F8F7D1D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45</a:t>
            </a:fld>
            <a:endParaRPr lang="en-US" sz="1600" dirty="0"/>
          </a:p>
        </p:txBody>
      </p:sp>
      <p:pic>
        <p:nvPicPr>
          <p:cNvPr id="10" name="Picture 9" descr="A person wearing a hat&#10;&#10;AI-generated content may be incorrect.">
            <a:extLst>
              <a:ext uri="{FF2B5EF4-FFF2-40B4-BE49-F238E27FC236}">
                <a16:creationId xmlns:a16="http://schemas.microsoft.com/office/drawing/2014/main" id="{BFD058F6-BF51-8ECE-9696-C437D94B5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79" y="2016331"/>
            <a:ext cx="3979696" cy="39796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B4E7E-5735-1C96-2BF6-BB83408F7E05}"/>
              </a:ext>
            </a:extLst>
          </p:cNvPr>
          <p:cNvSpPr txBox="1"/>
          <p:nvPr/>
        </p:nvSpPr>
        <p:spPr>
          <a:xfrm>
            <a:off x="5739063" y="4680284"/>
            <a:ext cx="607193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</a:p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higher the δ</a:t>
            </a:r>
            <a:r>
              <a:rPr lang="en-US" dirty="0"/>
              <a:t>, the </a:t>
            </a:r>
            <a:r>
              <a:rPr lang="en-US" dirty="0">
                <a:solidFill>
                  <a:srgbClr val="C00000"/>
                </a:solidFill>
              </a:rPr>
              <a:t>greater the robustness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lower the δ</a:t>
            </a:r>
            <a:r>
              <a:rPr lang="en-US" dirty="0"/>
              <a:t>, </a:t>
            </a:r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rgbClr val="C00000"/>
                </a:solidFill>
              </a:rPr>
              <a:t> higher the imperceptibility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6675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2312-9E88-3007-4132-031F761D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Pixel Surrounding Method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simulation results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7699A4-2C9C-82E5-7A93-5355679B4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442" y="2124724"/>
            <a:ext cx="9740870" cy="429647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D64A0-223F-27CA-71D0-3E55113C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CF8E8-6C92-4992-8C9A-18794A44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07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249F-DDFA-9D45-49F3-CAE55A55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Security Enhancement Methods for Digital Watermarking</a:t>
            </a:r>
            <a:br>
              <a:rPr lang="en-US" sz="36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Sequence Generation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983E-6B25-AE91-0188-A077BC67B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638" y="2610852"/>
            <a:ext cx="10266724" cy="2935705"/>
          </a:xfrm>
        </p:spPr>
        <p:txBody>
          <a:bodyPr/>
          <a:lstStyle/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b="1" dirty="0"/>
              <a:t> Purpose</a:t>
            </a:r>
            <a:r>
              <a:rPr lang="en-US" sz="2400" dirty="0"/>
              <a:t>: Rearrange the pixel sequence of a watermark using a random sequence generator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b="1" dirty="0"/>
              <a:t> Benefit</a:t>
            </a:r>
            <a:r>
              <a:rPr lang="en-US" sz="2400" dirty="0"/>
              <a:t>: Significantly improves security by making the watermark pattern unpredictable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b="1" dirty="0"/>
              <a:t> Implementation</a:t>
            </a:r>
            <a:r>
              <a:rPr lang="en-US" sz="2400" dirty="0"/>
              <a:t>: Transforms the original watermark into a seemingly random pattern that can only be decoded with the correct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27C1C-232A-DE16-FE98-8BC1147E1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15C66-FE0D-09CB-4BE4-9C284CC1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31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61C4-83C8-7199-4EC3-D089BBED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Security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Random Sequence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D7240-5232-92BF-F16E-1B571FE4B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10786873" cy="4023360"/>
          </a:xfrm>
        </p:spPr>
        <p:txBody>
          <a:bodyPr/>
          <a:lstStyle/>
          <a:p>
            <a:r>
              <a:rPr lang="en-US" dirty="0"/>
              <a:t>Example of A Simple 14-Bit random Sequence generator:</a:t>
            </a:r>
          </a:p>
          <a:p>
            <a:r>
              <a:rPr lang="en-US" dirty="0"/>
              <a:t> (Moving the 13</a:t>
            </a:r>
            <a:r>
              <a:rPr lang="en-US" baseline="30000" dirty="0"/>
              <a:t>th</a:t>
            </a:r>
            <a:r>
              <a:rPr lang="en-US" dirty="0"/>
              <a:t> bit into 0</a:t>
            </a:r>
            <a:r>
              <a:rPr lang="en-US" baseline="30000" dirty="0"/>
              <a:t>th</a:t>
            </a:r>
            <a:r>
              <a:rPr lang="en-US" dirty="0"/>
              <a:t> position)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5E8AC0-1547-841B-1819-531CBB2C9A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580" y="3296402"/>
            <a:ext cx="5621198" cy="2055249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37F1-2ADC-0250-27ED-DE5A2B0A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FECB5-184C-E98B-CC90-D88F7D6A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48</a:t>
            </a:fld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86DD1-1264-A8BF-3124-38661930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93032"/>
            <a:ext cx="5619420" cy="2454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AD157-C1BD-EE82-7C39-31C6B31E9B13}"/>
              </a:ext>
            </a:extLst>
          </p:cNvPr>
          <p:cNvSpPr txBox="1"/>
          <p:nvPr/>
        </p:nvSpPr>
        <p:spPr>
          <a:xfrm>
            <a:off x="1024126" y="5480174"/>
            <a:ext cx="43434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Limitation</a:t>
            </a:r>
            <a:r>
              <a:rPr lang="en-US" dirty="0"/>
              <a:t>: Standard random generators don't spread neighboring pixels sufficiently into dispersed locations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80CD19-003C-FFBB-9FA8-8FD27926CC40}"/>
              </a:ext>
            </a:extLst>
          </p:cNvPr>
          <p:cNvCxnSpPr>
            <a:stCxn id="11" idx="3"/>
          </p:cNvCxnSpPr>
          <p:nvPr/>
        </p:nvCxnSpPr>
        <p:spPr>
          <a:xfrm>
            <a:off x="5367526" y="5941839"/>
            <a:ext cx="10500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240557-B98B-2098-E33A-C02C24282ABF}"/>
              </a:ext>
            </a:extLst>
          </p:cNvPr>
          <p:cNvSpPr txBox="1"/>
          <p:nvPr/>
        </p:nvSpPr>
        <p:spPr>
          <a:xfrm>
            <a:off x="5367526" y="5576107"/>
            <a:ext cx="136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02274C-90E3-3182-9622-6E61921EB2F5}"/>
              </a:ext>
            </a:extLst>
          </p:cNvPr>
          <p:cNvSpPr txBox="1"/>
          <p:nvPr/>
        </p:nvSpPr>
        <p:spPr>
          <a:xfrm>
            <a:off x="6417563" y="5760773"/>
            <a:ext cx="19203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Using Chaotic MAP</a:t>
            </a:r>
          </a:p>
        </p:txBody>
      </p:sp>
    </p:spTree>
    <p:extLst>
      <p:ext uri="{BB962C8B-B14F-4D97-AF65-F5344CB8AC3E}">
        <p14:creationId xmlns:p14="http://schemas.microsoft.com/office/powerpoint/2010/main" val="3395108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8480-EF41-CC4C-42B7-C0DF8C2B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Security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lang="en-US" sz="3200" dirty="0"/>
              <a:t>Chaotic Map Enhancement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4B5B7-B5B6-0A3D-D347-ACE76990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49D32-0EBA-5E18-1804-556199CB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9F6FD6E-88BA-33D5-CA94-70787459F0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7" y="2240911"/>
            <a:ext cx="10266722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Solved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Overcomes the limitation of standard random sequence generators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chaotic map is a type of dynamical system that exhibits sensitive dependence on initial conditions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Properties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Deterministic yet appears random 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Highly sensitive to initial conditions 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Ergodic (covers all possible states) 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Topologically mixing (stretches and folds the space)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2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1C932-2780-C33F-119F-F42A2678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495E-BA24-9F6D-1F7B-11FBFE55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Lecture Overview</a:t>
            </a:r>
            <a:br>
              <a:rPr kumimoji="0" lang="en-US" sz="50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Spatial Domain Digital Watermarking: Techniques, Security, and Error Correction</a:t>
            </a:r>
            <a:endParaRPr lang="en-US" sz="1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AB0F4-8D86-B14B-E265-158D8C83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506074"/>
            <a:ext cx="10266724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7. Error Correction Codes in Watermarking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Introduction to ECC for watermarking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Hamming codes and distance measures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Error detection vs. correction capabilities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Implementation examples with Hamming (7,4)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A0413-5506-F088-C978-CBD47BF6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4CA96-F2E7-DBC8-3960-3052AD20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39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C675-C036-9576-0C92-D5213E66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Security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32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Chaotic Map Enhancement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7982A-09A1-B52F-4D70-47922856F8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chaotic map for changing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can be represented by: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mod N</a:t>
                </a:r>
              </a:p>
              <a:p>
                <a:pPr algn="ctr"/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𝐾𝑒𝑦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𝑀𝑢𝑠𝑡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𝑖𝑛𝑡𝑒𝑔𝑒𝑟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𝐼𝑚𝑎𝑔𝑒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𝑊𝑖𝑑𝑡h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7982A-09A1-B52F-4D70-47922856F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051" t="-1818"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6D05809-635A-EC0C-AF7A-8A0034A4C35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2993" y="2286000"/>
                <a:ext cx="4754880" cy="2057400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Important Notes: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should be between 0 and N-1 to avoid redundancy.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controls how the coordinates are mixed during the transformation.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6D05809-635A-EC0C-AF7A-8A0034A4C3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2993" y="2286000"/>
                <a:ext cx="4754880" cy="2057400"/>
              </a:xfrm>
              <a:blipFill>
                <a:blip r:embed="rId3"/>
                <a:stretch>
                  <a:fillRect l="-2427" t="-3519" r="-2810" b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8813B-8137-F7E1-7DAE-3286CE0B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B5ADE-3261-BF81-7EAF-5BCAD1CAB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50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2FC811-33D5-1085-2A50-057C8D805DBF}"/>
                  </a:ext>
                </a:extLst>
              </p:cNvPr>
              <p:cNvSpPr txBox="1"/>
              <p:nvPr/>
            </p:nvSpPr>
            <p:spPr>
              <a:xfrm>
                <a:off x="6096000" y="4652521"/>
                <a:ext cx="5787109" cy="139166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sz="2000" b="0" dirty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=1 →</m:t>
                    </m:r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𝑆𝑡𝑎𝑛𝑑𝑎𝑟𝑑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𝐴𝑟𝑛𝑜𝑙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𝐶𝑎𝑡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𝑀𝑎𝑝</m:t>
                    </m:r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2FC811-33D5-1085-2A50-057C8D805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52521"/>
                <a:ext cx="5787109" cy="1391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171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3F42-DDAE-85E7-03F9-CF0C1511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Security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32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Chaotic Map Enhancement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C81B-6497-EAA8-5940-907417FA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68837-393D-1019-B00B-6D959D25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51</a:t>
            </a:fld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DF2AA61-DFEA-966F-F2BD-582B1A4BA5F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803519"/>
              </p:ext>
            </p:extLst>
          </p:nvPr>
        </p:nvGraphicFramePr>
        <p:xfrm>
          <a:off x="1789588" y="2600636"/>
          <a:ext cx="9047745" cy="3606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9549">
                  <a:extLst>
                    <a:ext uri="{9D8B030D-6E8A-4147-A177-3AD203B41FA5}">
                      <a16:colId xmlns:a16="http://schemas.microsoft.com/office/drawing/2014/main" val="3872696033"/>
                    </a:ext>
                  </a:extLst>
                </a:gridCol>
                <a:gridCol w="1809549">
                  <a:extLst>
                    <a:ext uri="{9D8B030D-6E8A-4147-A177-3AD203B41FA5}">
                      <a16:colId xmlns:a16="http://schemas.microsoft.com/office/drawing/2014/main" val="2244052168"/>
                    </a:ext>
                  </a:extLst>
                </a:gridCol>
                <a:gridCol w="1809549">
                  <a:extLst>
                    <a:ext uri="{9D8B030D-6E8A-4147-A177-3AD203B41FA5}">
                      <a16:colId xmlns:a16="http://schemas.microsoft.com/office/drawing/2014/main" val="1703318085"/>
                    </a:ext>
                  </a:extLst>
                </a:gridCol>
                <a:gridCol w="1809549">
                  <a:extLst>
                    <a:ext uri="{9D8B030D-6E8A-4147-A177-3AD203B41FA5}">
                      <a16:colId xmlns:a16="http://schemas.microsoft.com/office/drawing/2014/main" val="3154900383"/>
                    </a:ext>
                  </a:extLst>
                </a:gridCol>
                <a:gridCol w="1809549">
                  <a:extLst>
                    <a:ext uri="{9D8B030D-6E8A-4147-A177-3AD203B41FA5}">
                      <a16:colId xmlns:a16="http://schemas.microsoft.com/office/drawing/2014/main" val="3022777917"/>
                    </a:ext>
                  </a:extLst>
                </a:gridCol>
              </a:tblGrid>
              <a:tr h="421104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1" u="none" strike="noStrike" dirty="0">
                          <a:effectLst/>
                        </a:rPr>
                        <a:t>Original 2D Location</a:t>
                      </a:r>
                    </a:p>
                    <a:p>
                      <a:pPr indent="0"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1" u="none" strike="noStrike" dirty="0">
                          <a:effectLst/>
                        </a:rPr>
                        <a:t>2D Location in 1st Iteration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1" u="none" strike="noStrike" dirty="0">
                          <a:effectLst/>
                        </a:rPr>
                        <a:t>2D Location in 2nd Iteration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1" u="none" strike="noStrike" dirty="0">
                          <a:effectLst/>
                        </a:rPr>
                        <a:t>2D Location in 3rd Iteration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1" u="none" strike="noStrike" dirty="0">
                          <a:effectLst/>
                        </a:rPr>
                        <a:t>2D Location in 4th Iteration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360240"/>
                  </a:ext>
                </a:extLst>
              </a:tr>
              <a:tr h="288196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(80, 40)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(19, 78)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(97, 70)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(66, 0)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(66, 31)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8242279"/>
                  </a:ext>
                </a:extLst>
              </a:tr>
              <a:tr h="288196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(81, 40)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(20, 80)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(100, 78)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(77, 30)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(6, 42)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0019946"/>
                  </a:ext>
                </a:extLst>
              </a:tr>
              <a:tr h="288196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(82, 40)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(21, 82)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(2, 86)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(88, 60)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(47, 53)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340700"/>
                  </a:ext>
                </a:extLst>
              </a:tr>
              <a:tr h="288196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(83, 40)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(22, 84)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(5, 94)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(99, 90)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(88, 64)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2554571"/>
                  </a:ext>
                </a:extLst>
              </a:tr>
              <a:tr h="288196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(84, 40)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(23, 86)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(8, 1)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(9, 19)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(27, 75)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9549218"/>
                  </a:ext>
                </a:extLst>
              </a:tr>
              <a:tr h="288196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(85, 40)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(24, 88)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(11, 9)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(20, 49)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(69, 86)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8267946"/>
                  </a:ext>
                </a:extLst>
              </a:tr>
              <a:tr h="288196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(86, 40)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(25, 90)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(14, 17)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(31, 79)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(9, 97)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0577681"/>
                  </a:ext>
                </a:extLst>
              </a:tr>
              <a:tr h="288196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(87, 40)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(26, 92)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(17, 25)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(42, 8)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(50, 7)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6691328"/>
                  </a:ext>
                </a:extLst>
              </a:tr>
              <a:tr h="288196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(88, 40)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(27, 94)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(20, 33)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(53, 38)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(91, 18)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4887112"/>
                  </a:ext>
                </a:extLst>
              </a:tr>
              <a:tr h="288196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(89, 40)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(28, 96)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(23, 41)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(64, 68)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(31, 29)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2040725"/>
                  </a:ext>
                </a:extLst>
              </a:tr>
              <a:tr h="288196"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(90, 40)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>
                          <a:effectLst/>
                        </a:rPr>
                        <a:t>(29, 98)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(26, 49)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(75, 98)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indent="0" algn="ctr" fontAlgn="b"/>
                      <a:r>
                        <a:rPr lang="en-US" sz="1400" b="0" u="none" strike="noStrike" dirty="0">
                          <a:effectLst/>
                        </a:rPr>
                        <a:t>(72, 40)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0308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093F886-B24D-91DA-394B-2786EB728CE2}"/>
              </a:ext>
            </a:extLst>
          </p:cNvPr>
          <p:cNvSpPr txBox="1"/>
          <p:nvPr/>
        </p:nvSpPr>
        <p:spPr>
          <a:xfrm>
            <a:off x="1215189" y="2084832"/>
            <a:ext cx="755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coordinate Changes of Each Pixel during the Chaotic Map Procedure</a:t>
            </a:r>
          </a:p>
        </p:txBody>
      </p:sp>
    </p:spTree>
    <p:extLst>
      <p:ext uri="{BB962C8B-B14F-4D97-AF65-F5344CB8AC3E}">
        <p14:creationId xmlns:p14="http://schemas.microsoft.com/office/powerpoint/2010/main" val="1851700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FD19-57CC-BE81-6677-41F91BC7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Security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32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Chaotic Map Enhancement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29BF8A-A383-549C-5D53-4CA6D91DA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691" y="1823961"/>
            <a:ext cx="7795181" cy="46371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7E249-BF9A-A318-0A21-6173E4FC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50AEB-5E68-A46F-C309-9D2F3D9C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A4651-77AB-C131-5270-A0484C55DDB2}"/>
              </a:ext>
            </a:extLst>
          </p:cNvPr>
          <p:cNvSpPr txBox="1"/>
          <p:nvPr/>
        </p:nvSpPr>
        <p:spPr>
          <a:xfrm>
            <a:off x="938463" y="2201779"/>
            <a:ext cx="243422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</a:p>
          <a:p>
            <a:pPr algn="ctr"/>
            <a:r>
              <a:rPr lang="en-US" dirty="0"/>
              <a:t>The Chaotic map is a periodic operation !</a:t>
            </a:r>
          </a:p>
          <a:p>
            <a:pPr algn="ctr"/>
            <a:r>
              <a:rPr lang="en-US" b="1" dirty="0"/>
              <a:t>(It depends on N)</a:t>
            </a:r>
          </a:p>
        </p:txBody>
      </p:sp>
    </p:spTree>
    <p:extLst>
      <p:ext uri="{BB962C8B-B14F-4D97-AF65-F5344CB8AC3E}">
        <p14:creationId xmlns:p14="http://schemas.microsoft.com/office/powerpoint/2010/main" val="2214105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B2B1-FF0A-FED4-C0A2-A9FA14A4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Tw Cen MT Condensed" panose="020B0606020104020203"/>
              </a:rPr>
              <a:t>ROBUSTNESS</a:t>
            </a:r>
            <a: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i="0" u="none" strike="noStrike" kern="1200" cap="all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Error Correction Code (ECC)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1419B-4175-FB16-2381-98902784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D0773-7E66-C2A5-C4FB-C2B2AA7E3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F02173F-2AF0-673E-E1DA-77D59F5285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2639" y="2084832"/>
            <a:ext cx="10266722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Purpose: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Improve watermark robustness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against noise and attacks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Working Principle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 redundancy to watermark data to detect and correct errors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A78B63-51DB-3F71-ABD3-26F2710159BD}"/>
                  </a:ext>
                </a:extLst>
              </p:cNvPr>
              <p:cNvSpPr txBox="1"/>
              <p:nvPr/>
            </p:nvSpPr>
            <p:spPr>
              <a:xfrm>
                <a:off x="1024127" y="3938738"/>
                <a:ext cx="5161547" cy="17207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Cambria Math" panose="02040503050406030204" pitchFamily="18" charset="0"/>
                  </a:rPr>
                  <a:t>Note: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𝐼𝑁𝐹𝑂𝑅𝑀𝐴𝑇𝐼𝑂𝑁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𝑅𝐴𝑇𝐸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𝐿𝑜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/>
                  <a:t>A: </a:t>
                </a:r>
                <a:r>
                  <a:rPr lang="en-US" dirty="0"/>
                  <a:t>number of symbols</a:t>
                </a:r>
              </a:p>
              <a:p>
                <a:pPr algn="ctr"/>
                <a:r>
                  <a:rPr lang="en-US" b="1" dirty="0"/>
                  <a:t>n: </a:t>
                </a:r>
                <a:r>
                  <a:rPr lang="en-US" dirty="0"/>
                  <a:t>Code Length used for each symbol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A78B63-51DB-3F71-ABD3-26F27101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3938738"/>
                <a:ext cx="5161547" cy="1720727"/>
              </a:xfrm>
              <a:prstGeom prst="rect">
                <a:avLst/>
              </a:prstGeom>
              <a:blipFill>
                <a:blip r:embed="rId2"/>
                <a:stretch>
                  <a:fillRect l="-824" t="-1754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45406BE-2FA5-FB2F-51F1-2EDE54B7A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3193" y="3153804"/>
            <a:ext cx="5227708" cy="3238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215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C752-C98F-2215-9309-F0EA90E5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ROBUSTNESS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Error Correction Code (ECC)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3208-4DA3-5CD8-F809-FF36C0FD9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10266724" cy="402336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00000"/>
                </a:solidFill>
              </a:rPr>
              <a:t>Hamming Distance Concept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400" b="1" dirty="0"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bit positions in which two code words differ </a:t>
            </a:r>
          </a:p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001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001 and 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110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001 have a Hamming distance of 3 </a:t>
            </a:r>
          </a:p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 Detection Capability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detect k-single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bit errors, minimum Hamming distance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D(min) = k + 1 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correct k errors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need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D(min) = 2k + 1</a:t>
            </a:r>
          </a:p>
          <a:p>
            <a:pPr lvl="1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</a:pPr>
            <a:r>
              <a:rPr lang="en-US" altLang="en-US" sz="2000" b="1" dirty="0">
                <a:latin typeface="Arial" panose="020B0604020202020204" pitchFamily="34" charset="0"/>
              </a:rPr>
              <a:t> Hamming Code is type of Error Correcting Code.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274C8-AC89-051B-AF5F-983D56B3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53105-7AD1-B550-E2D9-10DBF18F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72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6DD5-F4C0-66CA-D252-F0CDF898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ROBUSTNESS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Error Correction Code (ECC)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4E83-262E-A9CA-58F2-625CA7D3B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sz="2400" dirty="0"/>
                  <a:t>In general </a:t>
                </a:r>
                <a:r>
                  <a:rPr lang="en-US" sz="2400" b="1" dirty="0"/>
                  <a:t>hamming code </a:t>
                </a:r>
                <a:r>
                  <a:rPr lang="en-US" sz="2400" dirty="0"/>
                  <a:t>is: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2400" b="1" dirty="0"/>
                  <a:t> Code word of n bits </a:t>
                </a:r>
                <a:r>
                  <a:rPr lang="en-US" sz="2400" dirty="0"/>
                  <a:t>with </a:t>
                </a:r>
                <a:r>
                  <a:rPr lang="en-US" sz="2400" b="1" dirty="0"/>
                  <a:t>m data </a:t>
                </a:r>
                <a:r>
                  <a:rPr lang="en-US" sz="2400" dirty="0"/>
                  <a:t>bits and </a:t>
                </a:r>
                <a:r>
                  <a:rPr lang="en-US" sz="2400" b="1" dirty="0"/>
                  <a:t>r parity </a:t>
                </a:r>
                <a:r>
                  <a:rPr lang="en-US" sz="2400" dirty="0"/>
                  <a:t>(or check bits)</a:t>
                </a:r>
                <a:r>
                  <a:rPr lang="en-US" sz="2400" b="1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</a:t>
                </a:r>
                <a:r>
                  <a:rPr lang="en-US" dirty="0">
                    <a:solidFill>
                      <a:srgbClr val="C00000"/>
                    </a:solidFill>
                  </a:rPr>
                  <a:t> Detect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Errors.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</a:t>
                </a:r>
                <a:r>
                  <a:rPr lang="en-US" dirty="0">
                    <a:solidFill>
                      <a:srgbClr val="C00000"/>
                    </a:solidFill>
                  </a:rPr>
                  <a:t> Correct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𝑓𝑙𝑜𝑜𝑟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Errors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Need at least a distance of 3 to correct a single bit Error.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4E83-262E-A9CA-58F2-625CA7D3B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595C9-1D53-3A1E-A245-4DF149AF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B3314-8205-23AC-0161-77CA8188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8A88B-67F8-F4FE-316D-02068A2820BC}"/>
              </a:ext>
            </a:extLst>
          </p:cNvPr>
          <p:cNvSpPr txBox="1"/>
          <p:nvPr/>
        </p:nvSpPr>
        <p:spPr>
          <a:xfrm>
            <a:off x="5125790" y="3167390"/>
            <a:ext cx="19404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 </a:t>
            </a:r>
            <a:r>
              <a:rPr lang="en-US" sz="2000" b="1" dirty="0"/>
              <a:t>=</a:t>
            </a:r>
            <a:r>
              <a:rPr lang="en-US" sz="2800" b="1" dirty="0"/>
              <a:t> m </a:t>
            </a:r>
            <a:r>
              <a:rPr lang="en-US" sz="2400" b="1" dirty="0"/>
              <a:t>+</a:t>
            </a:r>
            <a:r>
              <a:rPr lang="en-US" sz="2800" b="1" dirty="0"/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922718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F653C9-48D4-85BE-25EF-040586DD9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7488" y="2831097"/>
            <a:ext cx="5375500" cy="2883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BB469-7D96-4C6A-7AA2-9D164C52F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ROBUSTNESS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Error Correction Code (ECC)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2D600-EF10-9D2D-86E9-152B0F9C2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637" y="2261283"/>
            <a:ext cx="10266724" cy="402336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Hamming Code Example (7,4)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sz="2000" dirty="0"/>
              <a:t>7-bit code word: 4 data bits + 3 parity bits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Parity bits positioned at bit 5, 6, and 7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Data bits at positions 1, 2, 3, and 4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/>
              <a:t> </a:t>
            </a:r>
            <a:r>
              <a:rPr lang="en-US" sz="2000" dirty="0"/>
              <a:t>Hamming distance between valid codes = 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/>
              <a:t> </a:t>
            </a:r>
            <a:r>
              <a:rPr lang="en-US" sz="2000" dirty="0"/>
              <a:t>Can detect up to 2-bit errors but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Can Correct only 1-bit errors</a:t>
            </a:r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22B3D-616E-F0B3-1527-6A8C00C4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B8F0C-6E6B-9C4B-95BA-FEF4C8E6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82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6BEC-DA6D-7735-742F-9302C12D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ROBUSTNESS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Error Correction Code (ECC)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EDCE5-BCAA-904A-F655-3EB3E5F5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also be done by using matrix multiplication.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55FC6-D56D-6061-A77A-DB79C39E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928E4-78CB-026A-6413-0A1612B5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EA809-A9B7-5315-6443-F98E5E704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4132" y="3082344"/>
            <a:ext cx="4517436" cy="3190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3E7F4-19FB-5394-3701-7F193A2B5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1138" y="1902256"/>
            <a:ext cx="2936058" cy="440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68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460E-999F-8FF5-A4E4-E33FC6A03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3518C4-0238-F68D-1509-D02D7AC12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99" y="1752892"/>
            <a:ext cx="7897801" cy="4868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366ED-93B4-F679-08A7-E4E1114E5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ROBUSTNESS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Error Correction Code (ECC)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26D4-373C-CB81-6702-C76C5777C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9A67D-4304-AE69-59D3-F26F850DA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37B59-4C8E-8E38-1A24-3EB71903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17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DB09-FAA9-D3FE-BE8C-923C1CB4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ROBUSTNESS Enhancement Methods for Digital Watermarking</a:t>
            </a:r>
            <a:br>
              <a:rPr kumimoji="0" lang="en-US" sz="3600" b="0" i="0" u="none" strike="noStrike" kern="1200" cap="all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</a:br>
            <a:r>
              <a:rPr kumimoji="0" lang="en-US" sz="2800" b="0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Error Correction Code (ECC)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1290-FF3F-380A-7763-84F1F45424F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24128" y="2673299"/>
                <a:ext cx="4999522" cy="297180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11101100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=(000)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681290-FF3F-380A-7763-84F1F4542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24128" y="2673299"/>
                <a:ext cx="4999522" cy="2971800"/>
              </a:xfrm>
              <a:blipFill>
                <a:blip r:embed="rId2"/>
                <a:stretch>
                  <a:fillRect t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A01F5-C9DC-C2F7-F165-4C15FD71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Information Hiding, Shiraz university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4F99B-235E-1112-DAA3-C178F42A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z="1600" smtClean="0"/>
              <a:t>59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1566687-B0A2-F85D-12E8-992E94F31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4164" y="2673299"/>
                <a:ext cx="4999522" cy="2971800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01100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=(111)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1566687-B0A2-F85D-12E8-992E94F31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164" y="2673299"/>
                <a:ext cx="4999522" cy="2971800"/>
              </a:xfrm>
              <a:prstGeom prst="rect">
                <a:avLst/>
              </a:prstGeom>
              <a:blipFill>
                <a:blip r:embed="rId3"/>
                <a:stretch>
                  <a:fillRect t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3B57F71-D331-750D-43FE-0A5C1D13EC9F}"/>
              </a:ext>
            </a:extLst>
          </p:cNvPr>
          <p:cNvCxnSpPr>
            <a:cxnSpLocks/>
          </p:cNvCxnSpPr>
          <p:nvPr/>
        </p:nvCxnSpPr>
        <p:spPr>
          <a:xfrm rot="5400000">
            <a:off x="4454692" y="4781833"/>
            <a:ext cx="1485900" cy="240632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27758D-D665-9993-C2E1-FBA7C2DD65D6}"/>
              </a:ext>
            </a:extLst>
          </p:cNvPr>
          <p:cNvSpPr txBox="1"/>
          <p:nvPr/>
        </p:nvSpPr>
        <p:spPr>
          <a:xfrm>
            <a:off x="3441032" y="5645099"/>
            <a:ext cx="258261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Syndrome Vector </a:t>
            </a:r>
            <a:r>
              <a:rPr lang="en-US" sz="1600" b="1" dirty="0"/>
              <a:t>= </a:t>
            </a:r>
            <a:r>
              <a:rPr lang="en-US" b="1" dirty="0"/>
              <a:t>(000)</a:t>
            </a:r>
          </a:p>
          <a:p>
            <a:pPr algn="ctr"/>
            <a:r>
              <a:rPr lang="en-US" b="1" dirty="0"/>
              <a:t>Means no Error!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13CF725-6D96-7AA8-92E4-0FEA5AFB4A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91839" y="4497948"/>
            <a:ext cx="1194858" cy="517358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5AA348-1797-94E6-7CF8-199CBBB970F2}"/>
              </a:ext>
            </a:extLst>
          </p:cNvPr>
          <p:cNvSpPr txBox="1"/>
          <p:nvPr/>
        </p:nvSpPr>
        <p:spPr>
          <a:xfrm>
            <a:off x="8337884" y="5462337"/>
            <a:ext cx="332071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Syndrome Vector = (111)</a:t>
            </a:r>
          </a:p>
          <a:p>
            <a:pPr algn="ctr"/>
            <a:r>
              <a:rPr lang="en-US" b="1" dirty="0"/>
              <a:t>Corresponding to the 3th row of the parity check matrix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DBAC34D-35BD-2906-B737-F8A703570474}"/>
              </a:ext>
            </a:extLst>
          </p:cNvPr>
          <p:cNvSpPr/>
          <p:nvPr/>
        </p:nvSpPr>
        <p:spPr>
          <a:xfrm>
            <a:off x="7628021" y="3262785"/>
            <a:ext cx="2105526" cy="527161"/>
          </a:xfrm>
          <a:custGeom>
            <a:avLst/>
            <a:gdLst>
              <a:gd name="connsiteX0" fmla="*/ 205641 w 1818926"/>
              <a:gd name="connsiteY0" fmla="*/ 454972 h 503708"/>
              <a:gd name="connsiteX1" fmla="*/ 927535 w 1818926"/>
              <a:gd name="connsiteY1" fmla="*/ 503098 h 503708"/>
              <a:gd name="connsiteX2" fmla="*/ 1685525 w 1818926"/>
              <a:gd name="connsiteY2" fmla="*/ 418877 h 503708"/>
              <a:gd name="connsiteX3" fmla="*/ 1781777 w 1818926"/>
              <a:gd name="connsiteY3" fmla="*/ 142151 h 503708"/>
              <a:gd name="connsiteX4" fmla="*/ 1276451 w 1818926"/>
              <a:gd name="connsiteY4" fmla="*/ 9803 h 503708"/>
              <a:gd name="connsiteX5" fmla="*/ 1011756 w 1818926"/>
              <a:gd name="connsiteY5" fmla="*/ 9803 h 503708"/>
              <a:gd name="connsiteX6" fmla="*/ 722998 w 1818926"/>
              <a:gd name="connsiteY6" fmla="*/ 9803 h 503708"/>
              <a:gd name="connsiteX7" fmla="*/ 494398 w 1818926"/>
              <a:gd name="connsiteY7" fmla="*/ 9803 h 503708"/>
              <a:gd name="connsiteX8" fmla="*/ 313925 w 1818926"/>
              <a:gd name="connsiteY8" fmla="*/ 9803 h 503708"/>
              <a:gd name="connsiteX9" fmla="*/ 157514 w 1818926"/>
              <a:gd name="connsiteY9" fmla="*/ 9803 h 503708"/>
              <a:gd name="connsiteX10" fmla="*/ 61262 w 1818926"/>
              <a:gd name="connsiteY10" fmla="*/ 69961 h 503708"/>
              <a:gd name="connsiteX11" fmla="*/ 1104 w 1818926"/>
              <a:gd name="connsiteY11" fmla="*/ 178246 h 503708"/>
              <a:gd name="connsiteX12" fmla="*/ 25167 w 1818926"/>
              <a:gd name="connsiteY12" fmla="*/ 286530 h 503708"/>
              <a:gd name="connsiteX13" fmla="*/ 61262 w 1818926"/>
              <a:gd name="connsiteY13" fmla="*/ 346688 h 503708"/>
              <a:gd name="connsiteX14" fmla="*/ 97356 w 1818926"/>
              <a:gd name="connsiteY14" fmla="*/ 418877 h 503708"/>
              <a:gd name="connsiteX15" fmla="*/ 205641 w 1818926"/>
              <a:gd name="connsiteY15" fmla="*/ 454972 h 503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18926" h="503708">
                <a:moveTo>
                  <a:pt x="205641" y="454972"/>
                </a:moveTo>
                <a:cubicBezTo>
                  <a:pt x="344004" y="469009"/>
                  <a:pt x="680888" y="509114"/>
                  <a:pt x="927535" y="503098"/>
                </a:cubicBezTo>
                <a:cubicBezTo>
                  <a:pt x="1174182" y="497082"/>
                  <a:pt x="1543151" y="479035"/>
                  <a:pt x="1685525" y="418877"/>
                </a:cubicBezTo>
                <a:cubicBezTo>
                  <a:pt x="1827899" y="358719"/>
                  <a:pt x="1849956" y="210330"/>
                  <a:pt x="1781777" y="142151"/>
                </a:cubicBezTo>
                <a:cubicBezTo>
                  <a:pt x="1713598" y="73972"/>
                  <a:pt x="1404788" y="31861"/>
                  <a:pt x="1276451" y="9803"/>
                </a:cubicBezTo>
                <a:cubicBezTo>
                  <a:pt x="1148114" y="-12255"/>
                  <a:pt x="1011756" y="9803"/>
                  <a:pt x="1011756" y="9803"/>
                </a:cubicBezTo>
                <a:lnTo>
                  <a:pt x="722998" y="9803"/>
                </a:lnTo>
                <a:lnTo>
                  <a:pt x="494398" y="9803"/>
                </a:lnTo>
                <a:lnTo>
                  <a:pt x="313925" y="9803"/>
                </a:lnTo>
                <a:cubicBezTo>
                  <a:pt x="257778" y="9803"/>
                  <a:pt x="199624" y="-223"/>
                  <a:pt x="157514" y="9803"/>
                </a:cubicBezTo>
                <a:cubicBezTo>
                  <a:pt x="115404" y="19829"/>
                  <a:pt x="87330" y="41887"/>
                  <a:pt x="61262" y="69961"/>
                </a:cubicBezTo>
                <a:cubicBezTo>
                  <a:pt x="35194" y="98035"/>
                  <a:pt x="7120" y="142151"/>
                  <a:pt x="1104" y="178246"/>
                </a:cubicBezTo>
                <a:cubicBezTo>
                  <a:pt x="-4912" y="214341"/>
                  <a:pt x="15141" y="258456"/>
                  <a:pt x="25167" y="286530"/>
                </a:cubicBezTo>
                <a:cubicBezTo>
                  <a:pt x="35193" y="314604"/>
                  <a:pt x="49231" y="324630"/>
                  <a:pt x="61262" y="346688"/>
                </a:cubicBezTo>
                <a:cubicBezTo>
                  <a:pt x="73293" y="368746"/>
                  <a:pt x="97356" y="418877"/>
                  <a:pt x="97356" y="418877"/>
                </a:cubicBezTo>
                <a:cubicBezTo>
                  <a:pt x="115403" y="440935"/>
                  <a:pt x="67278" y="440935"/>
                  <a:pt x="205641" y="454972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1ABD64-4AB0-FB1D-8288-F5C78D0542AD}"/>
              </a:ext>
            </a:extLst>
          </p:cNvPr>
          <p:cNvCxnSpPr/>
          <p:nvPr/>
        </p:nvCxnSpPr>
        <p:spPr>
          <a:xfrm flipV="1">
            <a:off x="11538284" y="2673299"/>
            <a:ext cx="0" cy="2789038"/>
          </a:xfrm>
          <a:prstGeom prst="straightConnector1">
            <a:avLst/>
          </a:prstGeom>
          <a:ln w="76200">
            <a:solidFill>
              <a:srgbClr val="CF543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7B5A9F-C60B-2BAE-5515-04A541CE478A}"/>
              </a:ext>
            </a:extLst>
          </p:cNvPr>
          <p:cNvSpPr txBox="1"/>
          <p:nvPr/>
        </p:nvSpPr>
        <p:spPr>
          <a:xfrm>
            <a:off x="9829800" y="1966509"/>
            <a:ext cx="1828800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Means Error in the third (a3) bit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30E0E29-1F8E-71F2-7BBC-7AD03DB01242}"/>
              </a:ext>
            </a:extLst>
          </p:cNvPr>
          <p:cNvCxnSpPr>
            <a:cxnSpLocks/>
            <a:stCxn id="21" idx="3"/>
            <a:endCxn id="32" idx="2"/>
          </p:cNvCxnSpPr>
          <p:nvPr/>
        </p:nvCxnSpPr>
        <p:spPr>
          <a:xfrm flipV="1">
            <a:off x="9690545" y="2612840"/>
            <a:ext cx="1053655" cy="798715"/>
          </a:xfrm>
          <a:prstGeom prst="bentConnector2">
            <a:avLst/>
          </a:prstGeom>
          <a:ln w="76200">
            <a:solidFill>
              <a:srgbClr val="CF5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163D-D448-AB6F-EDF9-411BF26E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Introduction to Spatial Domain Watermarking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What is Spatial Domain Watermarking?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30C9-4002-0C91-83AD-00BD9185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1026672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Digital watermarking technique that modifies pixel values directly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Operates on the spatial representation of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Makes subtle changes to pixel intensities or color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9CFD8-B206-5EB9-3FDB-E1A13264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28D3A-1552-E57E-F038-AF457562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6940B70-A5D3-076B-74B1-94AB50FA8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3447210"/>
              </p:ext>
            </p:extLst>
          </p:nvPr>
        </p:nvGraphicFramePr>
        <p:xfrm>
          <a:off x="3432336" y="3628525"/>
          <a:ext cx="5450304" cy="2644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8167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330EA-B6A4-CCE6-3B9B-B6ECEAD2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651D-D3CD-4A8C-AE8F-6E5CE529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Introduction to Spatial Domain Watermarking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Characteristics of Spatial Domain Techniques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67EEB-0F05-683F-4F2C-3361EA95B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6" y="2249424"/>
            <a:ext cx="10266724" cy="402336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  <a:buNone/>
            </a:pPr>
            <a:r>
              <a:rPr lang="en-US" sz="2600" b="1" dirty="0">
                <a:solidFill>
                  <a:srgbClr val="C00000"/>
                </a:solidFill>
              </a:rPr>
              <a:t>Key Features: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Direct modification</a:t>
            </a:r>
            <a:r>
              <a:rPr lang="en-US" sz="2200" dirty="0"/>
              <a:t> of pixel values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Lower computational complexity</a:t>
            </a:r>
            <a:r>
              <a:rPr lang="en-US" sz="2200" dirty="0"/>
              <a:t> than transform-based methods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Straightforward implementation</a:t>
            </a:r>
            <a:endParaRPr lang="en-US" sz="2200" dirty="0"/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Fast processing</a:t>
            </a:r>
            <a:r>
              <a:rPr lang="en-US" sz="2200" dirty="0"/>
              <a:t> for both embedding and extraction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Generally, </a:t>
            </a:r>
            <a:r>
              <a:rPr lang="en-US" sz="2200" b="1" dirty="0"/>
              <a:t>less robust</a:t>
            </a:r>
            <a:r>
              <a:rPr lang="en-US" sz="2200" dirty="0"/>
              <a:t> against common image processing operations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Vulnerable</a:t>
            </a:r>
            <a:r>
              <a:rPr lang="en-US" sz="2200" dirty="0"/>
              <a:t> to various attacks but easier to implement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667F1-4805-CE20-6F87-C9F792FD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633D5-62DD-8362-B69A-986916A5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0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1EA8-26FC-B953-046E-B7DA539D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9783-3248-A9A2-ECF1-F70C4610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Introduction to Spatial Domain Watermarking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Limitations of Spatial Domain Watermarking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4B546-6C88-51F8-7A66-FAACD9B2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6" y="2249424"/>
            <a:ext cx="10266724" cy="402336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None/>
            </a:pPr>
            <a:r>
              <a:rPr lang="en-US" b="1" dirty="0">
                <a:solidFill>
                  <a:srgbClr val="C00000"/>
                </a:solidFill>
              </a:rPr>
              <a:t>Challenges: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Limited robustness</a:t>
            </a:r>
            <a:r>
              <a:rPr lang="en-US" sz="2000" dirty="0"/>
              <a:t>: Vulnerable to common image processing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Low resistance</a:t>
            </a:r>
            <a:r>
              <a:rPr lang="en-US" sz="2000" dirty="0"/>
              <a:t> to compression techniques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Susceptible to noise</a:t>
            </a:r>
            <a:r>
              <a:rPr lang="en-US" sz="2000" dirty="0"/>
              <a:t> and filtering operations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Security concerns</a:t>
            </a:r>
            <a:r>
              <a:rPr lang="en-US" sz="2000" dirty="0"/>
              <a:t>: Often easier to detect and remove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Capacity constraints</a:t>
            </a:r>
            <a:r>
              <a:rPr lang="en-US" sz="2000" dirty="0"/>
              <a:t>: Trade-off between visibility and data payload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Less effective</a:t>
            </a:r>
            <a:r>
              <a:rPr lang="en-US" sz="2000" dirty="0"/>
              <a:t> for high-security applications</a:t>
            </a:r>
          </a:p>
          <a:p>
            <a:pPr>
              <a:spcAft>
                <a:spcPts val="1200"/>
              </a:spcAft>
              <a:buNone/>
            </a:pP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F3673-D84D-E96C-5B46-30C7940A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14EE5-C3C3-2A18-3DE5-02790F90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5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0FE7-00AF-8380-5D97-1861BBC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Introduction to Spatial Domain Watermarking</a:t>
            </a:r>
            <a:br>
              <a:rPr lang="en-US" dirty="0"/>
            </a:b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Spatial vs. Transform Domain Methods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DA8395A-4C58-CA1C-5F64-B1157184C6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853856"/>
              </p:ext>
            </p:extLst>
          </p:nvPr>
        </p:nvGraphicFramePr>
        <p:xfrm>
          <a:off x="1024127" y="2177716"/>
          <a:ext cx="10266360" cy="39867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22120">
                  <a:extLst>
                    <a:ext uri="{9D8B030D-6E8A-4147-A177-3AD203B41FA5}">
                      <a16:colId xmlns:a16="http://schemas.microsoft.com/office/drawing/2014/main" val="254150699"/>
                    </a:ext>
                  </a:extLst>
                </a:gridCol>
                <a:gridCol w="3422120">
                  <a:extLst>
                    <a:ext uri="{9D8B030D-6E8A-4147-A177-3AD203B41FA5}">
                      <a16:colId xmlns:a16="http://schemas.microsoft.com/office/drawing/2014/main" val="4244697460"/>
                    </a:ext>
                  </a:extLst>
                </a:gridCol>
                <a:gridCol w="3422120">
                  <a:extLst>
                    <a:ext uri="{9D8B030D-6E8A-4147-A177-3AD203B41FA5}">
                      <a16:colId xmlns:a16="http://schemas.microsoft.com/office/drawing/2014/main" val="2948612467"/>
                    </a:ext>
                  </a:extLst>
                </a:gridCol>
              </a:tblGrid>
              <a:tr h="4983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SPATIAL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TRANSFORM 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4397"/>
                  </a:ext>
                </a:extLst>
              </a:tr>
              <a:tr h="4983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COMPLEXITY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Lower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Higher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465804"/>
                  </a:ext>
                </a:extLst>
              </a:tr>
              <a:tr h="4983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IMPLEMENTATION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Simpler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More Complex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233998"/>
                  </a:ext>
                </a:extLst>
              </a:tr>
              <a:tr h="4983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PROCESSING 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Faster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Slower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56322"/>
                  </a:ext>
                </a:extLst>
              </a:tr>
              <a:tr h="4983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ROBUSTNESS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Limited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Higher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34068"/>
                  </a:ext>
                </a:extLst>
              </a:tr>
              <a:tr h="4983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SECURITY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Lower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Higher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73702"/>
                  </a:ext>
                </a:extLst>
              </a:tr>
              <a:tr h="4983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COMPRESSION RESISTANCE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Poor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Good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437634"/>
                  </a:ext>
                </a:extLst>
              </a:tr>
              <a:tr h="49834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APPLICATION SUITABILITY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Simple Use Cases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Security-Critical Applications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57740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800B5-D959-07D8-FBBE-51D3A123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7D67A-EACB-F4F4-BCD9-EA8E8C4B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47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A41AC481-B287-49C8-90EF-C669597D2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2124</TotalTime>
  <Words>4333</Words>
  <Application>Microsoft Office PowerPoint</Application>
  <PresentationFormat>Widescreen</PresentationFormat>
  <Paragraphs>792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Aptos Narrow</vt:lpstr>
      <vt:lpstr>Arial</vt:lpstr>
      <vt:lpstr>Calibri</vt:lpstr>
      <vt:lpstr>Cambria Math</vt:lpstr>
      <vt:lpstr>Courier New</vt:lpstr>
      <vt:lpstr>Tw Cen MT</vt:lpstr>
      <vt:lpstr>Tw Cen MT Condensed</vt:lpstr>
      <vt:lpstr>Wingdings</vt:lpstr>
      <vt:lpstr>Wingdings 3</vt:lpstr>
      <vt:lpstr>Integral</vt:lpstr>
      <vt:lpstr>INFORMATION HIDING</vt:lpstr>
      <vt:lpstr>Lecture Overview Spatial Domain Digital Watermarking: Techniques, Security, and Error Correction</vt:lpstr>
      <vt:lpstr>Lecture Overview Spatial Domain Digital Watermarking: Techniques, Security, and Error Correction</vt:lpstr>
      <vt:lpstr>Lecture Overview Spatial Domain Digital Watermarking: Techniques, Security, and Error Correction</vt:lpstr>
      <vt:lpstr>Lecture Overview Spatial Domain Digital Watermarking: Techniques, Security, and Error Correction</vt:lpstr>
      <vt:lpstr>Introduction to Spatial Domain Watermarking What is Spatial Domain Watermarking?</vt:lpstr>
      <vt:lpstr>Introduction to Spatial Domain Watermarking Characteristics of Spatial Domain Techniques</vt:lpstr>
      <vt:lpstr>Introduction to Spatial Domain Watermarking Limitations of Spatial Domain Watermarking</vt:lpstr>
      <vt:lpstr>Introduction to Spatial Domain Watermarking Spatial vs. Transform Domain Methods</vt:lpstr>
      <vt:lpstr>Introduction to Spatial Domain Watermarking Classification of Spatial Domain Techniques</vt:lpstr>
      <vt:lpstr>Introduction to Watermarking Evaluation</vt:lpstr>
      <vt:lpstr>Introduction to Watermarking Evaluation Key Performance Criteria</vt:lpstr>
      <vt:lpstr>Watermarking Evaluation General Imperceptibility Metrics</vt:lpstr>
      <vt:lpstr>Euclidean Distance</vt:lpstr>
      <vt:lpstr>Mean Square Error (MSE)</vt:lpstr>
      <vt:lpstr>Mean Square Error (MSE)</vt:lpstr>
      <vt:lpstr>Peak Signal-to-Noise Ratio (PSNR)</vt:lpstr>
      <vt:lpstr>Structural Similarity Index (SSIM)</vt:lpstr>
      <vt:lpstr>Metrics for Binary Images</vt:lpstr>
      <vt:lpstr>Hamming Distance</vt:lpstr>
      <vt:lpstr>Bit Error Rate (BER)</vt:lpstr>
      <vt:lpstr>Introduction to LSB Watermarking</vt:lpstr>
      <vt:lpstr>Introduction to LSB Watermarking Principle of LSB Watermarking</vt:lpstr>
      <vt:lpstr>Introduction to LSB Watermarking Principle of LSB Watermarking</vt:lpstr>
      <vt:lpstr>Introduction to LSB Watermarking Embedding Procedure</vt:lpstr>
      <vt:lpstr>Introduction to LSB Watermarking LSB Embedding Example</vt:lpstr>
      <vt:lpstr>Introduction to LSB Watermarking LSB Embedding Example</vt:lpstr>
      <vt:lpstr>LSB Watermarking Multiple Bit LSB Embedding</vt:lpstr>
      <vt:lpstr>LSB Watermarking Extraction Procedure</vt:lpstr>
      <vt:lpstr>Introduction to LSB Watermarking Extraction Procedure</vt:lpstr>
      <vt:lpstr>LSB Watermarking Weaknesses of LSB Method</vt:lpstr>
      <vt:lpstr>LSB Watermarking Performance Evaluation</vt:lpstr>
      <vt:lpstr>Additive Watermarking in Spatial Domain Introduction to Additive Watermarking</vt:lpstr>
      <vt:lpstr>Additive Watermarking in Spatial Domain Mathematical Model</vt:lpstr>
      <vt:lpstr>Additive Watermarking in Spatial Domain Embedding Process</vt:lpstr>
      <vt:lpstr>Additive Watermarking in Spatial Domain Embedding Process</vt:lpstr>
      <vt:lpstr>Additive Watermarking in Spatial Domain Embedding Process</vt:lpstr>
      <vt:lpstr>Pixel Surrounding Method Introduction to Pixel Surrounding Method</vt:lpstr>
      <vt:lpstr>Pixel Surrounding Method</vt:lpstr>
      <vt:lpstr>Pixel Surrounding Method Embedding Procedure - Overview</vt:lpstr>
      <vt:lpstr>Pixel Surrounding Method Embedding Procedure - Details</vt:lpstr>
      <vt:lpstr>Pixel Surrounding Method Embedding Example</vt:lpstr>
      <vt:lpstr>Pixel Surrounding Method</vt:lpstr>
      <vt:lpstr>Pixel Surrounding Method Extraction Example</vt:lpstr>
      <vt:lpstr>Pixel Surrounding Method simulation results</vt:lpstr>
      <vt:lpstr>Pixel Surrounding Method simulation results</vt:lpstr>
      <vt:lpstr>Security Enhancement Methods for Digital Watermarking Random Sequence Generation</vt:lpstr>
      <vt:lpstr>Security Enhancement Methods for Digital Watermarking Random Sequence Generation</vt:lpstr>
      <vt:lpstr>Security Enhancement Methods for Digital Watermarking Chaotic Map Enhancement</vt:lpstr>
      <vt:lpstr>Security Enhancement Methods for Digital Watermarking Chaotic Map Enhancement</vt:lpstr>
      <vt:lpstr>Security Enhancement Methods for Digital Watermarking Chaotic Map Enhancement</vt:lpstr>
      <vt:lpstr>Security Enhancement Methods for Digital Watermarking Chaotic Map Enhancement</vt:lpstr>
      <vt:lpstr>ROBUSTNESS Enhancement Methods for Digital Watermarking Error Correction Code (ECC)</vt:lpstr>
      <vt:lpstr>ROBUSTNESS Enhancement Methods for Digital Watermarking Error Correction Code (ECC)</vt:lpstr>
      <vt:lpstr>ROBUSTNESS Enhancement Methods for Digital Watermarking Error Correction Code (ECC)</vt:lpstr>
      <vt:lpstr>ROBUSTNESS Enhancement Methods for Digital Watermarking Error Correction Code (ECC)</vt:lpstr>
      <vt:lpstr>ROBUSTNESS Enhancement Methods for Digital Watermarking Error Correction Code (ECC)</vt:lpstr>
      <vt:lpstr>ROBUSTNESS Enhancement Methods for Digital Watermarking Error Correction Code (ECC)</vt:lpstr>
      <vt:lpstr>ROBUSTNESS Enhancement Methods for Digital Watermarking Error Correction Code (ECC)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Adib</dc:creator>
  <cp:lastModifiedBy>ADIB</cp:lastModifiedBy>
  <cp:revision>471</cp:revision>
  <dcterms:created xsi:type="dcterms:W3CDTF">2025-02-14T04:57:05Z</dcterms:created>
  <dcterms:modified xsi:type="dcterms:W3CDTF">2025-03-24T15:04:53Z</dcterms:modified>
</cp:coreProperties>
</file>